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83E9-7892-D1D3-BDE9-D887A105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E0E7E-3A1F-5CB9-EDD9-70E67556D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FE8F8-3A41-B278-35B2-56CF42E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668D3-A567-46E1-3BD6-1106DCFB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C74D5-5AC0-EB11-5296-4CF16B40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9A7E-CF31-0724-907D-7AEBBE2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9A89E-FABD-1AA4-8E60-454BB4B7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69457-9CD4-89D7-C6BD-2A8304E8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3800A-1206-09AD-FADC-3171447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CAF61-3E8E-CCA2-A959-26F5C48F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D3817-8606-5F3F-1467-EA684E352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EFD5C-FF8A-7683-6FF0-2808C775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B9388-8126-2DB7-7A08-F4DC75A0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900C1-CA8D-4F87-3461-1264FE2E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51A05-51E7-EE24-0CE6-785D59DA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FC353-BA05-8DDD-5724-1445F625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2056E-DA90-DAFB-78C4-2763882D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9F8DE-F91B-AB65-6B6A-4C7844CB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B3E6E-89C2-856F-5B79-57824AE7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B34C1-630B-2AA1-0D0B-F811E061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0B8DA-00CA-514C-8CB7-206C2AA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485CB-ECAC-4FD2-91C5-9FDB0134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9979-90EC-EF0A-C67E-6DEC64B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09B86-0A74-45A2-16ED-4559D2BA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F5F7C-D7DB-8D41-425C-2C8BC659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13E7-B760-6300-7D6C-698C5BB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CD400-E4BE-AD90-F775-4A24E93CB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DF94B-0051-CAD7-FD5D-3193CB4A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BED39-BE3F-5D4D-7E1B-03941B62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AFAB1-1F52-4947-51BF-800A16C1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4D7AD-D3FB-AD91-C68E-84713D0F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5373-1199-FA2C-B7F1-FEA7258B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4235D-5EBE-AD1C-DC9F-91D647C1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68DB6-B4D7-BBBC-768C-8B4651C6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54C67-80FC-1A27-B1EA-73D7AE7F6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906473-D047-FF2E-2C64-57D404FE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4060D-2A7F-B297-0726-CD074C7D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F103E-DBBD-C30F-640F-A213FC4F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19CD5F-6AC0-CB7D-09DC-4075801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0E756-C443-17CF-3217-C874A5CE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90ABCC-1D67-D85B-FDD9-19CCD98D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CE11C-0509-0A90-BCD0-B0237107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27991-479D-8B8A-B462-5C1DA936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0833D-8F74-F8D1-F48C-9772B8FD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17690-0791-E72C-EA34-AD9B01AE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F2121-7B07-751B-6421-7B5FC1F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A3D5-4AC8-02B4-E3EA-D7244E8A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7CB03-4A8A-52E4-228E-CAFA3A4C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CAF50-FDA9-FCD1-091E-C7C12EF73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2728A-42C3-6BC7-95B5-F71324A2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43FC5-9D74-1C03-7F3A-9F35FD9A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4FEC4-9E53-860C-5F29-369700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23EC-AEBA-C5BF-4CB4-ECD9EA29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2695E-81D0-86F8-37DF-69519C4F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15CDC-876C-E49F-0185-4AC72DCB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535B5-C63C-B343-CDD7-CF2DB604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99C1-8EA9-E011-B013-B0059E5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D840B-4DA8-232B-9698-51DAEDF2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93779-60FC-8709-3400-D6D8CE81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1E7E1-037A-B1A7-B70F-B91CA478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DC9C6-A300-2DFF-0BF2-B5A4CF0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1C7A-AFF6-4763-82BE-63FA58D14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67DC0-6DE8-8213-4D9D-51E7B67B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63E05-AE69-1DAF-D985-55D97F81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558D-B8AE-42A7-B223-51B76848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2024-03-10T05:44:54Z</dcterms:created>
  <dcterms:modified xsi:type="dcterms:W3CDTF">2024-03-10T05:44:54Z</dcterms:modified>
</cp:coreProperties>
</file>