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F7B85-24B2-84A6-494D-001CC30F6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F2A631-995C-B459-3BE8-022932531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EC29E2-3C63-2FBB-752D-2E956E1F3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CC12-4DF4-4B8F-A990-B71C3B6E4A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68E559-A266-97D6-D91D-989FDFB80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BFB10-CFA1-398F-DE28-D123A2CA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B1D5-D5FD-444E-B445-607F96D0E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67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AD93A-0BBC-BA56-414C-4F31B8E8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F85DFA-AECC-B3CA-FB50-C0D662003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414A8B-6B3E-4543-AFC4-7AFFF8F3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CC12-4DF4-4B8F-A990-B71C3B6E4A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C4D34A-A031-3442-E59F-8C6F101D5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DC04D5-FB73-5CEB-FEA4-DF931547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B1D5-D5FD-444E-B445-607F96D0E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36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FB8E88-C052-ECBF-04FA-8AA10A1BF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18527E-7FA0-D2FE-D193-19A0DD9A9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840F92-172A-0467-5821-4767E3BD7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CC12-4DF4-4B8F-A990-B71C3B6E4A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A00CA-4097-42D6-9D39-F88DA33B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B80416-94F6-FB45-109A-839E9AF4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B1D5-D5FD-444E-B445-607F96D0E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8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F6EEC-4AC7-459C-B6EF-3A9BA7C7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ED6C29-4B38-6DB1-851F-F7A77693E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C33ECE-E029-811B-17E4-928E8623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CC12-4DF4-4B8F-A990-B71C3B6E4A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30F82E-2583-8080-485F-A2811066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E95B75-4A86-9ED7-2A2C-54214DB3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B1D5-D5FD-444E-B445-607F96D0E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82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7291E-2F16-AC8D-9A87-6E173BB1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7F4B1F-63F5-3D6C-149A-174E37089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CF321-583B-9D9A-5590-6FF8D333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CC12-4DF4-4B8F-A990-B71C3B6E4A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158552-9D52-0476-3364-312C17D81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025528-AB29-CD7A-6730-6DF2E579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B1D5-D5FD-444E-B445-607F96D0E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52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18A52-9CA3-0965-01A9-AA4A8BA0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B401F8-4F81-4AAE-EEC8-74219374A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28BB06-E7E8-E3C8-FF1C-6D66731E1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D8EAEC-8D23-8032-A4A0-D4668056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CC12-4DF4-4B8F-A990-B71C3B6E4A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833505-513D-16D3-C94B-56BF25880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4482F9-72F7-AE90-DABF-F3190266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B1D5-D5FD-444E-B445-607F96D0E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19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C5DBB-6A0A-AEF6-AE0E-10D3F23A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395501-50F3-A9D9-5D55-191060C76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B59F91-03E8-647A-F679-7D50C3F72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AD028E-338D-2DB2-6115-687D29344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61EFB0-3611-583C-A3F3-D02646380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515E89-E732-EF73-D96B-2B74AE5E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CC12-4DF4-4B8F-A990-B71C3B6E4A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11F4D5-7C19-1CB5-1A48-73DEB7409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08A446-8D0F-184D-F556-FF16F155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B1D5-D5FD-444E-B445-607F96D0E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45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81302-DBAD-0C4A-AEA4-4D2511738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BEC574-CAC1-94EC-B858-AFB1A628F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CC12-4DF4-4B8F-A990-B71C3B6E4A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B06A21-4C43-EEF8-62F6-C641938E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CBB0BD-514C-9AB4-4DD0-A9E2075A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B1D5-D5FD-444E-B445-607F96D0E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56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BDCE96-AFEF-8CB5-445C-FC390FD3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CC12-4DF4-4B8F-A990-B71C3B6E4A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DBF3AC-83E5-4C5E-DF3C-31072A670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CC2BAA-91A7-8D34-A3A8-F5544AB5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B1D5-D5FD-444E-B445-607F96D0E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33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93D4E-3C5B-D3AB-EF99-569B5F98D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BA3F3D-8869-4D01-302A-080D01948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2D9F4F-458D-0135-E791-00D69A896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4E1806-65E6-5F4E-16A0-2CB331E2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CC12-4DF4-4B8F-A990-B71C3B6E4A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F1B585-0CD9-E950-1E27-CADD92265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6B31FF-6121-5A9F-D791-58071D91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B1D5-D5FD-444E-B445-607F96D0E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23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561AF-A74C-2D82-B2DA-3F41E62E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F7F51F-94BB-CACD-BC00-0321770CD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F900D1-E89D-27E6-6980-7749054F9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1C7F48-8F25-24B6-CC91-C61B2646B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CC12-4DF4-4B8F-A990-B71C3B6E4A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86778A-3357-7BF6-3B45-D386AF5D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D40C10-433F-BD66-E69C-BD43BB83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B1D5-D5FD-444E-B445-607F96D0E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10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0869C6-C26B-1696-5617-BAACEBF9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1174A5-4075-25D9-DF66-BC2694AD9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44C93-498B-570C-FCCE-901F1878A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4CC12-4DF4-4B8F-A990-B71C3B6E4A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BED80D-8CBF-344D-D090-4C27227C4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7496C2-F935-A5B4-0059-5F510CCF0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AB1D5-D5FD-444E-B445-607F96D0E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97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106" name="Picture 2" descr="5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2024-03-10T05:45:16Z</dcterms:created>
  <dcterms:modified xsi:type="dcterms:W3CDTF">2024-03-10T05:45:16Z</dcterms:modified>
</cp:coreProperties>
</file>