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82D1-7400-9AB4-DEB8-64167B4B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4AF82C-75A6-72AA-FAC8-003EFD0B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9D5D5-E111-9047-1021-7E238D3F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E8C93-79E8-42C3-5B25-E62B41B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46568-70AD-75CC-CADC-4785A58D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66336-9B9D-342D-4541-F596DE85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23DA2-D227-E652-4B04-A01685F3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281DD-3CBF-564C-43DA-D71B6710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354DB-2F1F-0B07-CCF8-32F66ABC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D28DE-FD67-D50F-3B78-11235FA5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B29D08-1F64-8939-8058-26175C8C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3083F-4BB4-D4BE-C201-44815D59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C0027-A32E-DA44-C7CE-F43E228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BF1AC-BBBF-EBAC-61FF-827CC87A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56C55-C852-9890-D71F-456BE628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0E30-3439-BA58-1A6C-D0E8D491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8632B-20D5-BACA-06CE-54E12D85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221EC-00FC-269D-295D-7FD02AB7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9F835-9453-C846-2119-D84903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95F07-FD8E-9798-6C82-EEA8F10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4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A3B3-DED9-A47B-F1E8-765B05BF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12C5C-3D3D-DFAA-FD29-35DDCD0E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80312-2856-C299-8624-0F6CEE7F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CF97C-A0D7-3D31-9A8A-AA62C05C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2CFDD-FAD4-67C8-708F-AC7E181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D5C78-6508-38F0-31C3-56850433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D9537-4946-909F-FE5A-CC3E44624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CEFAD-246E-6E38-06C1-6D30A9A5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2E9BD-A019-657E-1BE0-25C86E09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860B8-324F-D6BC-9E13-69B1FDD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92E3-9B86-D681-5918-D92C742E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F5864-7791-9F57-F344-3EA36CE2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EB5FF-8E46-1F1F-5A9B-3BDC2320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EB71B-1386-8ED0-3438-523F410F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AB859-458C-3AC9-4264-FDF54616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953B3-F04D-5224-9075-60E09BF71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73D9DF-0245-66CF-063B-666CAF5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2DA52-6B77-4960-517C-312EEFD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843B30-0B2A-6817-B86A-B5ECD6CC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152B-469D-4677-3C46-6A4B3619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F35B1-B97A-07DF-7650-2EF8F7E6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1390D0-7726-8079-02BB-83F61CA2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FA1307-1F04-003E-19A5-BEDD12C0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4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ECE009-A8B0-418D-3091-7B1F9B8B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8BF3FD-CAFD-4EE4-8F2B-933DFBC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C2F12-0388-3B56-D658-811F2D3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CBEF-805C-444C-6F5D-F7DA808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8711-DC6F-B96E-8877-D6A95732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2C59E-6B8E-FDDB-D049-C905441D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8E594-CA9B-3D1C-FA3D-4A3740D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F67FC-6017-92AE-9E03-6202128F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D223A-C946-7A0A-EEE7-A7D3750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D76FE-4772-F519-A72A-1C27FC01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8D354-E56A-1C72-D8E5-26B02D76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C0D37-8158-3F87-0B18-F1E92F03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00041-3A0F-D158-C365-89D6CD7A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518D7-24F4-AEE5-D158-3FEEBEA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2584A-7F75-D995-CE6E-2274B594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B8972B-8A62-027A-EDAC-E83D05FA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3A7A7-5605-0AAB-56FB-159D37A3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4FC6D-E368-3988-4EB7-07074F4D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CC0E-342C-421F-8D05-2C7F04C02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48B11-2084-6B7D-86BE-07FE1C151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58B04-6E36-4195-7F1C-1FE0F9D0F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2F5B-89FC-4680-A0A1-FB39FC025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02" name="Picture 2" descr="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2024-03-10T05:45:49Z</dcterms:created>
  <dcterms:modified xsi:type="dcterms:W3CDTF">2024-03-10T05:45:49Z</dcterms:modified>
</cp:coreProperties>
</file>