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DEAC6-1288-E9B2-ECDD-960B73A84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326214-C695-80D5-CDDC-F3E59EA35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27829-4B10-7AF0-2830-1464E52A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F64-AE35-4381-9F78-A7D8DD5F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C72A6-38D1-1618-27EE-3FFF39CD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F5002-B458-96EA-0E3B-53C385BA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6B6D-E36C-4232-98AA-3BF40F82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1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136B4-513E-91C9-5411-81C9BC28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AFE6D3-8125-6819-4C60-05C41C3FC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FCB6F-0AD3-D7B9-05E1-EA938967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F64-AE35-4381-9F78-A7D8DD5F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9673D-4F58-7354-4B72-46B43B07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89B96-1091-45C4-E753-B7F234FF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6B6D-E36C-4232-98AA-3BF40F82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4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47F907-6273-79B9-61C4-302D0F9D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127ABA-4B61-0701-58CC-F857A4CD3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36758-749F-B276-CC6B-9B49698A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F64-AE35-4381-9F78-A7D8DD5F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0ED7F-7EAA-1773-13E3-32B08674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581C6-5790-7BEE-2BEC-66724E2C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6B6D-E36C-4232-98AA-3BF40F82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3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0FD9D-4D01-ABFC-11CC-19461AC1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E3C77-9123-717B-6F68-9FAD8FFB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56485-6378-900D-3A3D-51AF79D0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F64-AE35-4381-9F78-A7D8DD5F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487A0-BF7A-1145-8671-2FF99B4A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70EA1-4510-4BE2-544F-65A0C9DA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6B6D-E36C-4232-98AA-3BF40F82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BDE4E-91B6-34B1-9FA1-BB7E797D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212B6-6E42-00A3-B745-3F300B50F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6E4D5-CB42-2485-1378-6DD0730A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F64-AE35-4381-9F78-A7D8DD5F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F4687-7680-411D-6089-846C4D38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007F1-8585-454D-7028-6BB328E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6B6D-E36C-4232-98AA-3BF40F82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2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6AEB2-E65E-D3C5-1850-0B9C49E7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C6A18-4868-BB19-DB61-03F4D1A92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C6B910-A080-5BDC-93FD-2309DCC3C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B59F9-161E-0C28-22C0-05ABD8B4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F64-AE35-4381-9F78-A7D8DD5F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65FB7-8ED1-79D0-2E04-221D5068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8C024-A1D9-4A77-18DA-FBB3F477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6B6D-E36C-4232-98AA-3BF40F82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8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D9D38-5DE4-9848-D31C-4F020DCF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BAC42-43F0-663A-F19A-80A50F53F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D815DA-572A-8CE2-996C-DF7C7C15F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996114-B42A-B737-5E7E-2B1E969EF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3B796E-2EA4-B355-8FF4-7FC151AF9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D71F76-AA1B-8C32-4100-32179837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F64-AE35-4381-9F78-A7D8DD5F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8921E2-C71B-521B-D004-A1F801EC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63F86D-007E-FFB3-17E9-AB9BBCBA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6B6D-E36C-4232-98AA-3BF40F82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7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9442C-CF53-C151-68AA-3B793487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307CB6-AD16-4ED3-B709-45386C64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F64-AE35-4381-9F78-A7D8DD5F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3ACCAD-8ED6-7608-DED6-5E49B548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A1C4FE-79E4-747C-530F-3A8CFDB5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6B6D-E36C-4232-98AA-3BF40F82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5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13646A-22E9-706A-CDBD-A9D43A00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F64-AE35-4381-9F78-A7D8DD5F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906D3E-F5AA-5592-0E30-81B6A5CA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08D033-47B0-2B65-7B55-A73E1AE5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6B6D-E36C-4232-98AA-3BF40F82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81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EF352-3238-DFCD-22D6-87E96FCD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FA9E8-E710-0124-A1E4-E021BD53D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04B17A-FD3C-005D-5221-AABC5666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2B31F2-3F3A-6A57-1DDA-D754A71C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F64-AE35-4381-9F78-A7D8DD5F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424F1-940F-461A-2511-305D8979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57CA7-C6C5-8555-0B36-E291563D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6B6D-E36C-4232-98AA-3BF40F82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8BD95-7553-16BC-CB31-F58A4251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BD50C3-B6A3-DE5C-8A75-CCF8078A1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A477C-1F74-4D54-6455-A731E6C6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A1453-27B5-E7D1-7AD0-5D28C40A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AF64-AE35-4381-9F78-A7D8DD5F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AA6B6-A023-1591-861E-1DD97819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3A9A3-651B-DCB2-286C-50182951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6B6D-E36C-4232-98AA-3BF40F82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6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570A90-72F6-B3D4-EF0D-479267B9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7233B-10AF-92C5-240D-7EBAB76B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E8BBD-8206-C75D-326E-45411C166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6AF64-AE35-4381-9F78-A7D8DD5F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14613-021A-8E6B-9E12-9760D4269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C16D9-5037-E535-D003-5DC60903A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6B6D-E36C-4232-98AA-3BF40F82A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2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02" name="Picture 2" descr="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2024-03-10T05:46:00Z</dcterms:created>
  <dcterms:modified xsi:type="dcterms:W3CDTF">2024-03-10T05:46:00Z</dcterms:modified>
</cp:coreProperties>
</file>