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0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14E958-367F-87CA-3494-5ACECCCE1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82A47B-30FF-625B-8DF1-4C8F7DDEB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9B37F5-F9FD-A1EB-8574-2D8E0E7B8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48D4-E681-4E93-907C-4EB4557D9B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8EBEE5-1E75-2260-4866-61947FF22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C50C19-C894-D851-C9BA-DBA353A1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F9275-8417-425B-ADAA-D0F1C77D1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78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68454-5F91-D98B-A8AC-F131092DF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8EEDB4-1F35-06C6-2AD5-2494AC5EF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4E87ED-0992-3D74-8097-CC6CA8C0E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48D4-E681-4E93-907C-4EB4557D9B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4993D1-96E2-E748-FFCE-72DC483B9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AE24FE-82ED-8BD0-E8C4-000F47310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F9275-8417-425B-ADAA-D0F1C77D1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10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D87E859-F03A-6D23-3A3E-46900E5DCD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0CDFF2-6A36-04C4-2C28-08DD1FC34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F0325F-815C-EED7-7AE6-51E3DA226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48D4-E681-4E93-907C-4EB4557D9B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3B3888-2139-8082-9E38-2D66D21E3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5D5C09-F7AA-416A-C623-618E7F7E9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F9275-8417-425B-ADAA-D0F1C77D1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074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B7972C-205C-7156-3720-565C9430B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4F5C48-E2AF-1168-CAEC-11FA9D113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43FD53-E8DB-5BE5-F56E-FBDE8CD44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48D4-E681-4E93-907C-4EB4557D9B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24A1F3-ADCC-8FA6-D35A-66D18F8C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44923C-6980-19E0-E83A-B6C619EFD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F9275-8417-425B-ADAA-D0F1C77D1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95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44965-6188-A373-CB32-F5CBAA46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54A2C4-5CAB-F545-47F9-CE22306D8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CC7839-90C9-6F8B-0C8A-7A546452B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48D4-E681-4E93-907C-4EB4557D9B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A724FD-ACA0-20A8-5B22-5ABCCF5C8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01911D-676E-F838-0E70-0541D50E4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F9275-8417-425B-ADAA-D0F1C77D1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972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1B17F9-794B-B1E1-590A-EED0FEF73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BBC3D0-B406-4215-F6EC-F2C5B0E36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6F7063-4084-E8D7-C89D-474947DEA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C57D83-D298-90CD-8EEF-060BB5708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48D4-E681-4E93-907C-4EB4557D9B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9FC8A7-D00B-383E-3ACF-5B68D85B5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A66903-6A92-C646-989B-B5B779987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F9275-8417-425B-ADAA-D0F1C77D1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93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C50A8-67CE-A903-5016-A5B769BFF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FE9D0B-6E9D-69D0-CA5B-9AD820404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B55611-DB81-F3F6-DDB6-D81121144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E61C2E-D9D3-8E81-4D42-DEE0D133D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FA2BC9-AD9D-D053-8FB7-234A78EC5E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999AA4-9435-CB6F-6FEE-D5286A948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48D4-E681-4E93-907C-4EB4557D9B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12E453-6A5D-81F1-E3B7-EA1B1FD83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760196-7572-1414-F4C7-1461DDED5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F9275-8417-425B-ADAA-D0F1C77D1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366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B4B238-0E67-7FDB-98C8-0E19D1712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8077E2-A18A-6BB2-09D9-A727D01A5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48D4-E681-4E93-907C-4EB4557D9B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15C9F2-9D46-F909-B644-FCE78CA64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CFCDE8-E285-BDED-6BD0-F017C50B9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F9275-8417-425B-ADAA-D0F1C77D1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401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07D9F6-6DFF-C3D8-0B4A-3D30DA75B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48D4-E681-4E93-907C-4EB4557D9B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2973EB-EE79-867E-CE15-6947E4BB7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DE09B2-79A4-8FBD-D902-DEEB93153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F9275-8417-425B-ADAA-D0F1C77D1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169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B0B540-64D3-3635-B20D-F831C351B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EA2EB9-724F-21DD-B2C9-0A0B3B9BC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56757A-54FF-53F0-42AE-C897EAC72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A4CC79-EAEC-2F0A-5E8A-0219684CE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48D4-E681-4E93-907C-4EB4557D9B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471403-2248-E774-DF43-05F196387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D239DF-46F0-1AA2-6F95-D897858C1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F9275-8417-425B-ADAA-D0F1C77D1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86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9B09C-5C28-80D6-D04F-2136D7E92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E7C58CA-6B7C-2A06-EFD7-00F024F911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E05F2A-33DF-E484-2A9E-BEF017D82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A8A2D6-6FE6-96DE-6AE8-4F42D6428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48D4-E681-4E93-907C-4EB4557D9B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6BDF6F-99CA-612F-FF17-EE6FB63CF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DFBFD6-B23D-2A9C-1165-6A0F0B3B9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F9275-8417-425B-ADAA-D0F1C77D1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52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040F31-EAEE-FA85-4621-CF1F72519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714809-3901-0211-AC8D-10B5491B7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54725D-9B6A-3110-3782-326629C9BA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D48D4-E681-4E93-907C-4EB4557D9B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F74FFF-6C97-2D2E-6A04-AA540CEEE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BC00F3-F584-B4A9-8016-C744812CC1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F9275-8417-425B-ADAA-D0F1C77D1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100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7298" name="Picture 2" descr="5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2024-03-10T05:46:32Z</dcterms:created>
  <dcterms:modified xsi:type="dcterms:W3CDTF">2024-03-10T05:46:32Z</dcterms:modified>
</cp:coreProperties>
</file>