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A38B-3FA1-CFE5-BD89-F785C49C9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426BF4-30C8-24B9-E53A-8032E6B59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84B1F-4A35-0C94-F628-A79FEF96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4371F-27CF-7071-93D1-333C9A80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1FBFA-100A-8801-732D-72F4BBFE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6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710D-EB22-5C30-A426-16603CDA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8AEDC-44DD-8EAD-F6E0-31E269E91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95572-3D25-A708-C70E-B4DED9EB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D47EB-19B6-3190-5774-10B35B20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FFE3-36B3-A783-2405-DFACA55B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3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62AD1F-8093-0F07-87AA-AA1FBC2A1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C646DE-DE3F-584A-21BC-082D36088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F82A4-3B37-EA6B-326D-6D60A124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30B58-C47E-3443-340D-4D3E0251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59E68-025F-C5B5-8E16-3DE145F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8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F3194-B9E0-B691-D613-FD99CD63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E9B32-1D83-FE73-13DC-5F682BB9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27395-066B-CEF2-55E3-9C766CCF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0352A-FDE2-D1B7-6C2C-E6516E45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9A0E2-0052-D1D1-2D7F-7594A54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7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D6A77-0B27-AC28-AF6F-87DC1861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290CF-3674-9129-E022-B50878A8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A42BC-915E-095D-CF04-91AB0C7A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9A9A5-08BF-0DD4-CE91-0F6B5255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3CE39-2777-3441-0697-31A544E4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1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443E6-85A3-188B-58F1-CAB0E2B2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D5849-C88E-28DC-C73A-C5477290F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AED0E-ABE1-C13C-4527-57A2EA08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587B8-8990-0EE6-A0F8-5C91DFA6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D03532-C53E-9700-C1FE-A801E656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838BE-4209-341E-4FC5-BC6D2EE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9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1054A-00A3-F1A5-3BBC-731A9373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3B457-15E1-4E1A-9F83-73658E6A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56AA1-C385-429F-EA8D-40A1C9C0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2B56D0-22D8-622C-5262-DBAB585A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93141F-4179-7CFC-51B1-25D3F225C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48D888-4092-FCC4-7360-D64FCB27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0F5EAF-0484-0336-9D86-2217B61E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9E5860-C237-D951-3D1E-2A2B30A3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6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39F22-0C89-44B8-1F70-B2E4FD39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E1C59B-6AB6-3F69-EF37-03BEA51E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D8202D-A1B6-0B9A-78A5-FF1CC422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FB939-B066-A98A-6CE6-73CEAF96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1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4DA167-995A-232A-D9A2-43AF215A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22B72-1D99-CC19-3FC7-AD22C1FA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8B23A-7273-EB99-D5A4-249D3F4E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4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E6F8-EB83-996E-CDDA-4C479656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ECF39-1201-F5FA-0122-51D11A6C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4DF44-01A1-61B4-A5AC-1F28165C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18566-92E3-1E9E-304F-691B9A99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EA4EF-2E22-581D-50BA-C25873C3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77B8B-B616-10BA-363E-B1B75789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5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04EA9-C90C-DA4E-F78C-DE87A26E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6FE4F2-ADB5-5B21-870B-889ACEF60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15406-86C8-4BDB-5869-4253BCA2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44454-26AC-1163-8ABB-2306F7A2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F894B-125B-3FB3-C07E-EFE42846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6CCD1-9F8A-954F-84C5-D522C0D0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2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B47F96-3FD2-3617-E5C7-CF1F9060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36A2A-E862-00C0-15F2-8D251BB5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D2A64-FAA5-4F5D-7D9E-E779A68D2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1DF2-BFEF-4623-83F5-5C562099D76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C8FDA-D1F9-5392-5E48-D508B655E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481CB-7F8D-16D4-2813-F80C04120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DC91-813C-421B-B846-CF0283B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4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298" name="Picture 2" descr="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2024-03-10T05:46:43Z</dcterms:created>
  <dcterms:modified xsi:type="dcterms:W3CDTF">2024-03-10T05:46:43Z</dcterms:modified>
</cp:coreProperties>
</file>