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605A2-4C98-CD0D-7A18-791A3775E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E90F9E-DF4F-42F8-8213-B6598D3CF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14F2F-42A6-AD88-E261-7973DD05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15CA1-EBCB-EFE9-7EAF-3CDF6BC7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E7C81-E2BF-256F-C90D-069DB484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0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C01AC-0801-4213-DFDB-7A6A9E94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E8473C-F9E4-AAB8-25AC-46EAF172F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C97BD-37B0-B572-70EA-CBD9A0FE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23B9A-E7DB-E0A7-EF05-94E15F2C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B5D99-49FD-3F8A-E1A6-0560680D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0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1818CF-76BA-6F8E-49A5-AD38AD837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F75BB-D088-71B2-A0B7-AB944E557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A813E-2A91-B575-D433-8803C8C0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B978D-8C7A-7C0E-7DA6-18503341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FE2CA-A0BF-9C3B-6E49-C8307200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6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D56A-0B68-088F-8CD2-33178405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29633-1FDF-486D-9FD7-B8CD3526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C26FE-D6DD-AFA0-3C7B-BA74AA1D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27990-CC79-2E0E-4DDB-60DE5A7A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D7427-AB6A-FEBF-A0C3-10DF45FC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3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FF151-0BF3-238C-FA7B-D5946ED2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EC4E2-E6AB-8958-856E-B12BBF5C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E67A5-22EA-6C0A-C6A0-396F2BEC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9B543-570D-D884-2DDD-10A05D6F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D815D-D7D4-2560-3E7E-6C917FCD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989B-32AF-7663-C8CC-1F8E7E45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25D04-4E2E-CA73-3DF9-11CFFE3DA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48C6C-EEF4-D415-F025-CA0AC9D10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634E7-1748-DFDA-A3A4-2273EB45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912E6-14C1-7A12-F4A4-47F989BC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6D9D8-5EAF-14BE-5D4F-26461004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4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6363B-AB19-9B6B-9F4D-B503494F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63855-0F24-A1D7-8101-A6DC3D235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F3C77-78F0-20E3-800B-CCD3C90E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0DB481-2D17-A37B-9236-02BA4FFB1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658E48-2A16-6DB1-EBCC-93DCFAB41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BE5160-274E-C560-12C2-F549BE6A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79E805-9CFC-643D-6BFA-FF9BCEB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6C9872-6998-1F88-6283-93CFE1C2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E4C21-8B14-B3A4-F18B-E9B56660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4619D-9808-D370-C362-86C27B71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AA63D9-591F-009F-587E-FDD58DC9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F0632-DE55-7345-74D1-513B019E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6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B32FA-A5F9-B758-B705-96BBBEDA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E76DB-9334-4308-4C87-EBC489C8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48495-D5F5-6DB0-0776-3105304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2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711DE-E3EC-7D68-8091-2D154453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41D98-1895-4F64-47B0-FC214FB0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BB48F4-9912-069E-45E7-6018B7DED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D0B20-801A-6AB0-576C-42C9D319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ACD46-A727-CC26-570B-B208359C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0E3EF-DBD1-2877-BF9D-36951EA3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8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73D0-F91F-CB66-1FB1-0168B270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F5880B-3319-0B72-2FAA-3FDEB823C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76DA91-9FDB-D4E6-CD4A-6B5F1A350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5918C-2E5E-4A93-F1BF-34D251F1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E842D-F9EB-296C-5CEA-165BE7FC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8D0C4-E9BB-35C9-C449-77791872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A669FE-1A73-83F1-8E36-381669F8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7F910-BD6F-FF23-8AF6-83892FB4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C7DF2-611C-ACC7-1ED9-E4A380D3A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87DD-2379-47E1-8606-477342DD2A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89F77-662E-F40C-CB46-BB0269E73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596A1-CFCD-C01B-5204-9CBB4FB81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1501-EDE0-4E83-AEBF-107C87696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0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394" name="Picture 2" descr="5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2024-03-10T05:47:16Z</dcterms:created>
  <dcterms:modified xsi:type="dcterms:W3CDTF">2024-03-10T05:47:16Z</dcterms:modified>
</cp:coreProperties>
</file>