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43000-C25A-A283-03A9-3C4B36A69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FEF5BE-F9B8-C64C-F108-8A666C96C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49A457-F1CD-280F-4898-34C22B42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14B0-CD76-44EC-89F0-E9F6932C2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38B72-4FA5-3DCA-869D-35A06E89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27A38E-2583-046E-FFD8-841FF873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C4F2-99C9-40F6-8FA2-155F653C4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01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8847D-E347-E53B-187F-A2CC7DD6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F4FA0-CE4F-BC4F-9159-07A3C982C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A24F87-3EC9-8D7A-1FBE-36A7E2BF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14B0-CD76-44EC-89F0-E9F6932C2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597695-E5B6-1188-F3E8-0D7E6919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0CEC7F-20FF-CE91-0516-F74A670E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C4F2-99C9-40F6-8FA2-155F653C4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06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E53A2D-A56A-C572-49F2-5EDE16C03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B94354-AEF1-421F-5DE4-BD9417990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8B17BE-0325-E361-B17A-4B6248D1E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14B0-CD76-44EC-89F0-E9F6932C2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C1BBD-7431-F1B4-5235-545981E5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6A7EB2-D661-A5CE-772E-87F275DE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C4F2-99C9-40F6-8FA2-155F653C4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17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5742C-232D-7C30-8451-E62DAA6D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0FA4D6-473B-F3AC-36F2-4628ABF2A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C10A5A-5684-269B-89DF-975AA90E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14B0-CD76-44EC-89F0-E9F6932C2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ADBA5C-D19A-E42B-C349-EB6C01A6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605169-2141-513E-029D-7E1271BA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C4F2-99C9-40F6-8FA2-155F653C4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68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7E842-81E9-AE46-F37B-7628FD99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4EE825-517A-D7AF-2042-D52528AA8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A71785-DAF5-EA13-CE63-C126AD93D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14B0-CD76-44EC-89F0-E9F6932C2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9CC52D-A41D-B559-CA81-47A44078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2A8D84-5160-22C2-E7FF-376AEBBC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C4F2-99C9-40F6-8FA2-155F653C4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36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E3BDA-5EFA-5D0E-C4DC-03266E34A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D3C13-61C8-1D85-53E5-A6D3D5181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2FF841-5D6A-51E0-4037-9FC4BC224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EFC8B9-9574-8BE9-C44D-1D7639DA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14B0-CD76-44EC-89F0-E9F6932C2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9CB42C-29DF-3B86-39A1-059A152F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F833E2-4660-274E-7030-696AA424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C4F2-99C9-40F6-8FA2-155F653C4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74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ED3E7-BBB2-46DB-ACCB-85EC3B09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055233-A97F-A74F-B2A4-DBC0B5CE5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DC9563-7633-AFEE-CE8F-37C75430E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363FA4-8310-5B40-7DA6-B0F642D7D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67FB47-7D8A-ACF7-DF7F-F2CCCD281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72865A-2700-EC4D-9895-FE311C112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14B0-CD76-44EC-89F0-E9F6932C2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212C01-B08F-6448-DA62-639753C32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9E22FF-6510-3A56-CD06-DCFB88B8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C4F2-99C9-40F6-8FA2-155F653C4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65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99183-6477-F420-EF34-2332ED93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E6DF3F-606C-EA23-949F-2C0751DF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14B0-CD76-44EC-89F0-E9F6932C2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2AF4EA-936F-892A-2521-8E14A268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CD4316-1FD8-AF6E-3A2B-EF62C41E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C4F2-99C9-40F6-8FA2-155F653C4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35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5602B3-6387-FEF1-DCFE-113C47F0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14B0-CD76-44EC-89F0-E9F6932C2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E60EA5-39A5-7D30-7FAA-3475C696A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F62422-BB2B-6ECE-B9DA-1E816879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C4F2-99C9-40F6-8FA2-155F653C4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7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DCF94-2E7C-FC84-9D1B-707AE83CD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869FE1-FA86-1402-60CE-E2A06F2B6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DE8B6-D411-0D70-5448-AA47A3B6A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A30126-B519-0AE4-E4D8-1829A656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14B0-CD76-44EC-89F0-E9F6932C2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E6DB85-F130-5475-650A-CB2FD502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709AAE-EBEC-AD48-01A5-A8167EA9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C4F2-99C9-40F6-8FA2-155F653C4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80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DF205-611C-AFA0-A128-717A1F3AA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DF4F64-5441-615D-28DD-4F9A9DFA6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284E02-0D16-E587-5293-8AD89E993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0BC253-425F-B241-137A-395D2DFF3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14B0-CD76-44EC-89F0-E9F6932C2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E395A7-B898-6F3F-6FB9-A45044F0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4FEB6D-8937-5144-E86B-AA178FBA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C4F2-99C9-40F6-8FA2-155F653C4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9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584F74-4B12-5E0B-629B-7E99FC7C0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8C2807-F7A7-5BD9-62B4-D9B5D47BE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FF852-62BF-29CE-1566-C0FA8EE21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114B0-CD76-44EC-89F0-E9F6932C24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09F6BE-D486-1346-A448-49981C401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002C6-7101-9913-1A02-E9148B9B9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5C4F2-99C9-40F6-8FA2-155F653C4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39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2024-03-10T04:29:32Z</dcterms:created>
  <dcterms:modified xsi:type="dcterms:W3CDTF">2024-03-10T04:29:32Z</dcterms:modified>
</cp:coreProperties>
</file>