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8A1-A85E-A32C-671D-B1B5612A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11E232-DF99-F212-216A-70425C7F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C76EA-AA7A-273D-CC7C-4C8A34BD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0C555-A7C9-723F-44EA-796C48A9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C2AB6-6464-73EA-F2C0-E34C13FC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F675D-6DD3-FBC4-7866-29143FEA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2AE42-5D73-50BE-BB65-0162BEC6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FA057-0018-923A-1ED0-9C3C2D2E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384E4-E4FD-E213-3865-B75E3985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126C4-4B45-8279-5286-85A4899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7D0405-36D4-F16F-4E73-98EA2248B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9A027-C76D-D790-4091-A99D281A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88CC9-C163-9F3D-C331-F33AAB78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2C23F-D67D-CB75-46DD-6F34F93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9DAB9-E23A-DF2B-8800-67E0301F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FA7F-4748-AC2B-08B2-AA37980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860A7-02F5-A027-7CD7-CDBFF227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3D3A4-1BEF-2ADC-509D-B1001F08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D2F8A-2DDE-5DE2-CAE6-74A81D5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F602-B6C1-5E44-7EBF-57A02BF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8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5D72-EF53-D72A-6F22-9E8B4C03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0B93B-DF6C-28C0-5E45-ADC319EB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6B76D-32DF-AB86-D7F4-0EA9C53B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8E97-B31F-B086-98C6-576745F3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8ADD4-F680-B71A-C200-14BA74DA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20BB0-0DA6-24A2-BBB8-EC260126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7A9B8-179D-4D80-5BE7-D830354CF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F5B76-610E-6621-87FE-D744C4FF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11FB6-493F-8BD3-AB12-3D4DD9DF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41E9E-44A6-9CC6-604B-97261C4C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DC8DF-2D73-A4BC-18CB-F290CD2D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73BD-D109-30B9-F5CA-04DD4D11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EB43C-1A8D-608A-9108-1B584734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69FA6-EC2D-9DC8-0434-23853639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6DEAB-8A6B-9557-8280-211A90D12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0FEAC-C485-D5E0-2D76-1D0B66707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F2243B-58A1-217D-AC85-0EF7F992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6E1E3-39FD-AC91-1415-0B66E60B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CF8DCD-D910-3292-1AE7-F61C3699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81EB6-4164-E62D-F40A-21613148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7531B5-89C4-A80B-4B06-F55B0DF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5AA22-69AF-C484-EF77-120CA385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21C77-E1DE-D596-AAA3-743AE95E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1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854F1-6807-1B65-6324-445DC01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7C6A-FB21-A780-0015-46A9F01A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D11F9-A399-CDDF-F102-762729DE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105D-52EF-622B-2F38-681BED89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25440-C425-D1FE-B1E0-25249D1E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F6859-5602-55A6-ABF4-B78AF50F6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784FD-BBDB-C264-2122-0BD67F2A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C74F4-568B-7B15-906D-68B5BF9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8F64C-9E7F-F430-1037-3FAD414A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A62EB-C0DB-F5EA-8C52-4F4C1D9F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91D761-FAAF-A0CB-BF62-3B37B1CA5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CFFBD-7485-745C-430C-95E861B8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9D029-8AE4-1F12-59D9-07B54103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EC7E3-DB1C-6DEC-C794-9801D5D1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995DF-6BCC-C3D9-016A-F8D20963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AE053-E2F3-38C0-A39E-2EF1770A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55DE0-D41C-EC65-176F-5CD4246B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568E9-54AA-0B4D-2A54-EDFDD68A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26E3-CDBE-4A7E-A33F-2DE5F2B49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BBFF9-85FD-FC18-25FD-6D71B65CB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2EF1-E030-0331-5494-7304A14E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916A-2A61-447A-9246-6EFF26B3A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7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490" name="Picture 2" descr="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2024-03-10T05:47:59Z</dcterms:created>
  <dcterms:modified xsi:type="dcterms:W3CDTF">2024-03-10T05:47:59Z</dcterms:modified>
</cp:coreProperties>
</file>