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0F2A-C253-BA0E-1E48-3CD9F227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95655-A23E-7F61-BF98-24628424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FBF91-25EC-317F-B78E-8BD19402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65196-BBAF-9611-7D4D-6C8C4BF9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49DFC-2C6F-3129-05ED-FDF6F3A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8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FD124-E8B8-CDEA-D0AF-AAE172F2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15B66-5D3B-F418-01F7-CD4FEB3A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311B8-56EE-AC35-329D-6BFD62C0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D45AD-9650-4885-D5D0-073ADE8B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0028D-C9AA-DAA0-14D7-EDCD6B52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EC7F56-B321-CCBC-FF55-6FA394838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A4B80-504E-0A95-671B-D14EB3779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5B654-617B-0A0E-9FC6-95E582C0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87546-00DD-4A74-023F-D89952B1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C658E-F22C-0B78-C8B6-FB90E14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C5738-D8E2-2A15-D906-3875274B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05E5B-1630-CFFC-A1B5-3FBFF6DF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C3AAF-CF59-55C9-5992-E53A988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37200-053E-B0B8-AEC7-A30F4E8F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91161-CBC5-F532-9204-A054E8F0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7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E940-4E07-60FF-EA3A-C75A60F8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A2631-E76B-BE50-A902-9F03D317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23B77-5500-0041-A443-60009A88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23BA6-9FF9-AC87-CBBA-5A0EAD77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D5F6-048B-AD94-4C04-23899928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D1EC0-AC2A-5752-CD11-28009A8D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A08AC-8C16-CFA7-4576-C89A5C36D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3B0C5-56CB-1887-C3DE-0416FE5DA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0E6DF-5CC3-5381-4263-EE0C0A6C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D620C-7699-453F-12B3-A410CD33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1222F-F9BD-7186-FCDC-5BE4CE6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0BC6-E651-7EF4-024E-FB388CE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A096-BE48-06D2-F5CB-CC8557B1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A0F107-8394-C7E1-CFAB-8EC1C829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2C948B-DA4D-A136-DC12-928DFF5CC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2AFA98-0332-FE3D-083E-D19D9782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46600-3DEC-921A-AE83-61C3372B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BFD6E9-B326-EAF3-50C9-AE4B5044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711F51-E60E-1483-CB4A-7D899977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1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AE71C-3068-EEDD-ACA5-66430A24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2CD1D6-C0C2-AAB0-4F25-448676DC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E4CA92-5D98-CBB0-74E4-6F0E470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3AC6BF-1A0B-D78A-931F-A561F04A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AA6D9-83FE-EBEC-7A43-B59ABB20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7C5F5-1CB6-B510-6929-A16DFE45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316CD-7EE1-8B73-5D78-80D3EA3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D8D02-8741-945E-9472-69729AEA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FC726-CCE6-10FA-6289-A4479EDA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2BD3D-117A-3D36-001F-8F7E52541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DF266-859A-CB70-A536-3483CB30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5E505-E5A2-4CFF-3AE7-3366F016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F1850-663C-EF92-A0C1-3662C9E2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1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CEC12-078F-3131-5AD3-B6A9334B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FD34DE-57F3-7A5B-2A98-2BBE7E26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456D-0EFB-6B92-1807-9F2DAE07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9F899-28A4-85D3-B907-4D892BC6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7F9D9-6351-ABC7-DAE1-8FC8B8DD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1C88E-8468-6A9D-8EC8-CD60003E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44BAC7-1D0D-B20D-DDB4-81410A23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ED5CC-3C37-8363-17A6-2911E4B9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9E8A0-6F66-961C-B29D-6790510E6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2D92-B9BB-4FD3-AE7C-9BD5DED22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96D6-563E-E2E5-C051-6BEE8363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AF6AB-E337-225F-87EE-0E44A35E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4FA0-75FA-4C25-B62D-C6BDD6D5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5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538" name="Picture 2" descr="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2024-03-10T05:48:21Z</dcterms:created>
  <dcterms:modified xsi:type="dcterms:W3CDTF">2024-03-10T05:48:21Z</dcterms:modified>
</cp:coreProperties>
</file>