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5E50-7E98-E4AF-6E15-06D3CFFB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B4C64-AB2F-927B-7855-D6CEFA85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6C674-FE95-90E9-B992-C3E56E0E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2D7B3-15D1-5579-C3D9-E617358E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2F1D-F36B-7495-BA04-3024B31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8187-6272-9911-4A0C-E6D170A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7A2AC-027B-5D76-048B-1BB26542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79DED-532B-2303-C4BD-94DA4E33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951E3-B510-6026-3811-3F7AC70B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CF75F-B889-9282-8FCE-EE2ECFC8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3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7ED83-9DFE-BD36-5FE8-60486381F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370DD-A538-FC18-7AF8-F29E300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BA49C-1392-35BE-E94C-2B8B6F25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19EE-ED48-49C6-9E59-952FA87E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A6D61-96D6-204A-A9DD-9B5AF575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E9C03-ACCC-BA1C-3015-0BDB96F9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98598-1F7F-3AB1-9EDE-62C8CD85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F7E5D-E848-5F2B-9245-68D5B17E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D1B06-00E3-FEB5-AD77-410C331F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6B4F5-4B99-52F4-476A-FAAC316D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E851-0683-C69F-247D-07E9680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E59B6-1A08-7EBF-DC48-F822F8E5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ECA2C-D6F9-A4F9-F96E-9E44148D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C7092-E3A2-D717-F6E6-810FF171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27B96-AF20-6F23-6584-FED08A7F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3F50A-CF67-48F9-D277-84C6BF01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2BA10-DF0F-6B63-ADD9-AC28594F2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0542C-BF88-F51A-E419-3B7C1D9E6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C9E3C-EADF-44D5-317D-E03B439C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3B564-FD13-B43C-2FEE-BA7C2347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D51DA-EEF0-8991-978A-8E69553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3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9A1E-C0F5-5FDB-F743-D17A4708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07658-5CB9-E1BB-AE79-2F5A24B9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45821-F0DF-18B7-ED01-0D75F1FE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BFACF-82AF-B8D8-45ED-73DF38524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F2D97-C5C3-449C-EA1B-4075F200A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457749-A110-1261-07A6-7935CE52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E9E9BF-E538-8E8C-AEB4-60D426FF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749552-81DB-6CD1-6783-43A7AD06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231E-FFEC-ED87-6802-BE655C41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080A6-1799-FE87-27AB-6F7C1FDA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AB53AA-B526-CE70-E080-917EE76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E15A9-BF42-1B29-3F60-C5AFA69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0E518C-5918-A2DE-723D-9F11AE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8A44A-384F-678D-1558-4CEBBD41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4F252-BDE4-7425-AAED-1E27FE77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5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1A6A2-59DB-1520-6C6D-A8FB7ACF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98EA2-A548-2613-B6ED-817B584F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62C81-00BF-33A8-8C88-7CE378FE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2762E-653E-C99D-8456-19E448F3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1BBF9-B883-5131-87EA-F2D9BD65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4F416-1053-58F6-7E5C-43B8F6CC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7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BCBB-06A5-ED06-5157-865ACF6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EC4549-F176-4169-234C-88D0A1990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21B3B-41D4-1D41-061A-62164C57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CE62A-43DF-6F2F-FD41-5390EB1B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07B9A-9F68-CCF6-40CD-4FB6A6A2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BC9F2-EDDF-88D6-F2D7-E5E69E56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E749-7D82-BEC4-2FE4-7F5DDE94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0B0EC-7E2A-EBCA-8CD0-B6C7EE1E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D29C8-61D5-4673-C249-2C107487C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F3F5-77AD-4609-97C4-FF4C1B35D5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3D450-3BBD-8142-5028-A08F3982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C08C5-C50E-7FA7-8D4E-1B3A3CDA4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7799-5ED2-4191-8E70-0364ACEEA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2024-03-10T05:48:54Z</dcterms:created>
  <dcterms:modified xsi:type="dcterms:W3CDTF">2024-03-10T05:48:54Z</dcterms:modified>
</cp:coreProperties>
</file>