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7F9F9-B05A-DDA2-5444-42FB3DA61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A39EBC-B39B-CAB7-DA09-49A96B373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1178B-7D15-837E-2B5F-9C9C2E3D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828-475B-48E1-9D7D-DFF1B6A35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2F148-4DB2-D317-86F5-849EB5DC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1E396-1302-7D3C-C934-E89E31A6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2970-5664-4332-9371-46EA8D43C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4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6D732-03DA-638D-EFCD-BCD481CC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553478-10DE-657A-6B96-A07E2276C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47CFA-E936-60AB-0119-38D59FFD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828-475B-48E1-9D7D-DFF1B6A35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45DD8-AD01-5A8D-E15F-CDF715E1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8EB68-FB76-9467-AD46-609D23D4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2970-5664-4332-9371-46EA8D43C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0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F3212D-5719-A835-9197-FF5C3F2BE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CD307B-55D5-3A99-2D4C-A6A6EF13A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5ABFF-C34B-9735-E72A-81CFD28D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828-475B-48E1-9D7D-DFF1B6A35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ADFD1-6CC3-B956-C00C-AC1BF534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F99F3-9C71-A989-EF4B-41F765D4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2970-5664-4332-9371-46EA8D43C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4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012A8-95FC-0C9D-1DF6-F0CE2C4C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727C0-4D62-355E-8CF2-BF518943C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67803-F273-BF98-CC5C-DA3C9E8B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828-475B-48E1-9D7D-DFF1B6A35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89D1C-04C5-BCF4-7F71-751D6340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3A873-7D22-4611-7692-4A7C420F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2970-5664-4332-9371-46EA8D43C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6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8683C-7839-A80A-0E91-6E6DDE45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3A20BF-6D6C-8D73-E122-5099E8D3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2D972-67D5-6EA1-7F25-97524D7F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828-475B-48E1-9D7D-DFF1B6A35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AB338-C011-EF02-5406-8C4DE594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D88D4-A296-3F31-0A26-DF720091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2970-5664-4332-9371-46EA8D43C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08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96BF2-EADE-5E2A-3920-37F509B8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91CD0-8949-C6EF-0D7F-1359E3D1F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EB1F25-FA11-7424-90FB-2C50981D4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23B15A-ED46-632B-664D-CBE5496F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828-475B-48E1-9D7D-DFF1B6A35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6301EE-D111-C63F-A90C-CD8A7CB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C91174-5AF9-5450-31D0-B4EE2E3D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2970-5664-4332-9371-46EA8D43C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5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15A1F-76D0-EF5C-8D8B-BDC7A98A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B5548E-872D-0306-366F-046F655A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8F7AF7-DF99-8DE3-F21D-A421404C9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62D107-499C-4A21-EB2F-D6549D5FA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938031-3E03-F93D-6311-59AEB63F3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6FEA4C-5F02-72A3-FD5C-A5903B54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828-475B-48E1-9D7D-DFF1B6A35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E931F6-7236-71EB-F5BC-015F0C66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D56223-CD8F-00CD-CBCC-D54F8A9C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2970-5664-4332-9371-46EA8D43C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8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2F9DC-8240-350C-BBA3-250DD204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B2A082-6F67-DAA0-DA62-F069AB2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828-475B-48E1-9D7D-DFF1B6A35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938335-CD28-8CC9-B393-EB13A22A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4A73C9-2B3C-B270-7086-B07FD732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2970-5664-4332-9371-46EA8D43C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4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258F8B-583F-546C-DD15-D7382AC3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828-475B-48E1-9D7D-DFF1B6A35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6E865B-6D50-41F4-B28A-EA31035F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F8FD6A-51EF-3F55-06CB-B72948CA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2970-5664-4332-9371-46EA8D43C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6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93E3A-186B-1752-483F-8E696215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47B5C-DE86-D9E4-38F6-6BDBE8175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6E6FBE-B529-2B09-2DC4-8DAC35AE0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86095-4C56-D116-068F-F5CF3371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828-475B-48E1-9D7D-DFF1B6A35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B04512-75D6-0A99-2A22-737961C3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D68722-4A9D-1664-03E2-B4489D80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2970-5664-4332-9371-46EA8D43C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4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4DF87-DA2B-F2CF-39BA-8B1C7AB4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2A5245-76E3-CDDA-2768-36CCD3D4B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D206DC-5E3F-B79C-CB23-D23CFF94F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2560F-B720-CBDD-800A-9DC570FD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828-475B-48E1-9D7D-DFF1B6A35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D6B5A-8CB2-2F2B-87F3-B2037E06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DF3DD-B364-7DD4-DCA2-EA34C9D4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2970-5664-4332-9371-46EA8D43C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4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AB072B-9857-890C-23E9-6B355368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FC764C-78B2-0A0D-2283-02ACD56F6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85715-96E4-77C4-7A62-CDA067A81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6C828-475B-48E1-9D7D-DFF1B6A35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21B03-D645-D731-543E-78FC82C89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B22A1-6C39-EB7A-A86C-AB6148FC9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2970-5664-4332-9371-46EA8D43C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5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634" name="Picture 2" descr="5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2024-03-10T05:49:16Z</dcterms:created>
  <dcterms:modified xsi:type="dcterms:W3CDTF">2024-03-10T05:49:16Z</dcterms:modified>
</cp:coreProperties>
</file>