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5A01C-7DBB-50CB-56A2-A9B7AB216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D9276C-F0B4-BDE1-B913-37CC17855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DF881-1C48-A98B-E4D1-6E0AC01A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5E8A-2351-4512-BF92-01ACBAF956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EFD89-7359-5C65-A628-F2FD7B93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90E6AF-668D-3C3A-F357-01EDAE3A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768D-D5DF-40DC-9CE2-D2B6BE34A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86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0B82B-BE16-3B56-2CF7-A610D86F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529F5C-444B-A2A2-445B-06BDB520C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2DDC2C-BB03-919D-E369-4DA6075B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5E8A-2351-4512-BF92-01ACBAF956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7F62B-C806-4EBA-D474-899BA947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E3F834-4E8D-342A-29F1-B2BBD925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768D-D5DF-40DC-9CE2-D2B6BE34A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46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C68810-95C1-4294-5F32-74C1DBCF8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BB9774-BA38-82AC-35BB-73A548ADD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54EBA-00BB-D605-9F51-C6B6D6D50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5E8A-2351-4512-BF92-01ACBAF956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E4BB2-F6B0-4086-133F-DD4B44C4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E5E04-F63C-4B22-E070-4C18329C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768D-D5DF-40DC-9CE2-D2B6BE34A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88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935F4-C5A5-F531-4556-3BAC51B1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E9004-0541-48D8-0CB6-D97C02343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67EF92-9739-7EE9-1F8C-DC62C79C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5E8A-2351-4512-BF92-01ACBAF956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105385-8993-FD23-EE94-FEE5261FD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9E5B6D-2CBF-96EE-22EF-1A24EC29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768D-D5DF-40DC-9CE2-D2B6BE34A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42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00A0E-A363-05CC-714B-2D9E41F0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08026A-1D0F-E6A2-ABC7-E180AE353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4B7F60-B1CC-DAEA-604A-7750A3BC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5E8A-2351-4512-BF92-01ACBAF956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B84FF-A31E-9FF6-097A-DD43C32C0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C83A8-D7A4-D9CA-7B52-10D0EF2F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768D-D5DF-40DC-9CE2-D2B6BE34A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26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633DA-BE29-7B95-C966-D98119EE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467FDC-903B-4974-80A1-C443694C6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9BA876-E836-63F7-F50D-03CE3BB3A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5FB8F3-22EB-58A7-CECF-AEE759C0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5E8A-2351-4512-BF92-01ACBAF956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08F3D4-DB95-C355-CE9C-6B80208A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B20E27-01D2-A92C-A310-7EEDE478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768D-D5DF-40DC-9CE2-D2B6BE34A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11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718AF-0A4E-50C4-D71A-A09A700B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4FCA12-C95A-6641-1F70-43D4869B9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D633AE-08EC-6A78-13DE-BDAB87FB4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DA0250-C87D-0AE1-114C-7A17B49B1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C94B83-AC91-4807-15D6-B22471AB7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9B2D11-2046-2852-7141-29B530DF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5E8A-2351-4512-BF92-01ACBAF956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05744F-10EC-1E73-1C3B-000E2713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E18E3B-0CB8-286D-2A2F-345CCC94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768D-D5DF-40DC-9CE2-D2B6BE34A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17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35407-1AB7-816B-C6A0-04C4BBC7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1713BC-FC90-F3BC-D53B-D0694FDBF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5E8A-2351-4512-BF92-01ACBAF956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216398-5AFE-53C2-AAD4-01BCA220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DA59D8-EAC5-A294-CADF-620E1339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768D-D5DF-40DC-9CE2-D2B6BE34A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9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7DD4B9-4D4E-BBF0-ECE4-5702F78B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5E8A-2351-4512-BF92-01ACBAF956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B5EADC-82BF-561C-6736-A31B283C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FA6198-706E-E93D-DA75-ECC530EB3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768D-D5DF-40DC-9CE2-D2B6BE34A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5E8DA-CB02-6CA7-2691-0C4008C0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52436-6007-0BAD-7A6E-A77C6920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267D34-B518-1640-B49F-49F47CE53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274530-3EFD-2EAA-6258-BA7F3BE6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5E8A-2351-4512-BF92-01ACBAF956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21B20-E3F1-59CA-70C2-D034120D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BAF1E4-F19D-1358-DA9C-824430EF5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768D-D5DF-40DC-9CE2-D2B6BE34A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71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64D59-4F36-306B-5528-D4CB670B8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B4E590-6BA8-6D83-E56E-6C29087D1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7C80A-B3CD-6388-ED91-45A54A6CB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52B126-181D-938B-14BE-243868DF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5E8A-2351-4512-BF92-01ACBAF956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550375-AC60-DB84-8FDA-ECA479E26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849084-4969-F88F-A8B1-0BAA71DC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768D-D5DF-40DC-9CE2-D2B6BE34A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40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3149FF-1991-2B5B-0923-F48EA417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057B20-8E45-89AC-09F7-07EBE4779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92891-8A74-B67F-1F28-94C5DA9C8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45E8A-2351-4512-BF92-01ACBAF956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0A03F6-9950-2A6E-B40F-FB4739271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5C1A5F-7D5E-0EDA-E49E-9A83E3CE4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2768D-D5DF-40DC-9CE2-D2B6BE34A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34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82" name="Picture 2" descr="5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3376"/>
            <a:ext cx="914400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2024-03-10T05:49:38Z</dcterms:created>
  <dcterms:modified xsi:type="dcterms:W3CDTF">2024-03-10T05:49:38Z</dcterms:modified>
</cp:coreProperties>
</file>