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0F89F-4D60-C9F0-9550-51B36E287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A49F2-42C7-AD7A-4BCC-6DBFC568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D11B1-CCA7-D513-9456-A6427027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4873E-1C63-32A2-0EFF-0AA2AAF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9EC02-DF38-6C90-FABC-1C4B54C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E1DE-DB45-69D9-3949-95884C0A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30D29-9485-396D-7920-53138AA5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802B3-9664-7202-F80D-C254A210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F912-5158-5F8D-30DE-185231E4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82322-B6FD-5B81-89A7-2713EA94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5B07C-D44E-6534-2EE5-9F9908556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C3D4F-A600-6D70-1C9E-FDC211618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0184-9BCB-2DFD-9410-D2A37B4E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5FA2-E925-675A-5039-81E1DD83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77A39-CF80-FE0E-C2D2-6AC7E577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330E6-580F-ED0B-9BC9-2A958F3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93D47-002E-042A-0734-FC2AD409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7601B-1763-B64C-A976-7C1C5301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36141-0986-B683-532E-E064842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EBEA5-EE77-E31C-8C73-D1EDFBC6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481D-6921-7196-C942-B03CB89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2713C-C136-048D-97ED-74210792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77A12-32ED-C64C-2701-EB15DB5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EAAE9-E851-218A-05D7-CA9AE375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6CCB1-CF32-8A43-E863-FC45F88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1AEC1-2021-E351-F83E-6967AE3D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FF276-AA62-B4AD-E105-904B352DA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B5857-C7A9-D371-57BF-DDC46327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E518C-2392-589E-CB9A-1A53619D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67E37-B792-8C7D-47B8-3CC91B6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D92B4-3DF1-B044-A69F-5DD69374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CB162-54F3-0AE6-2A03-3A40C06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7F3E4-111A-E9EB-42E1-44BB8FF2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4D4CC-6B2C-BF08-8354-BE2DC230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091B4-B6EA-74F4-6FF8-27B93D50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426901-2D5E-A4AD-82D8-233AB06E8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6DA8F-D7E3-3223-BBDA-08F12DCE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504C0D-B05A-34D6-4F28-2AE99A93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DC0E0-736F-9CB6-47EF-D8531970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3062-0A51-4A19-0296-3ED4634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0A6B09-36FC-7CC5-E78B-697A82DB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C372A-C5CF-81BD-D4FF-1310FBB3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B7EF2-230F-4CFF-AE1C-478B9EE5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8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36B15-3CDB-6C9A-E4A8-8E237E76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95A12-9A24-B8F4-9FFF-4783736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1E408-AA25-B75A-9E6C-62214D04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4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984D2-1CB7-AEA8-45FB-6DDBBAC4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AB2E-C829-3198-501B-114BA2A4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003E7-A968-6F9E-16E0-E22E1FD2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4475A-2D3F-D228-9EB7-17756C1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E3D83-836E-B942-13A9-A03272F0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FAADB-FC02-175C-195B-C1F34E27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3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97E4-9169-4A43-EF98-713C659F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8973A-3088-4AC1-F205-E48A3DED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5AF74-4088-76D7-33B9-B0CEE1AA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CBA3A-3C2D-8CFC-BACE-83FEFD0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E9D24-2990-0720-0E20-18AAA926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66FE1-9815-3F54-C785-11E0BE9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8558E-8FD8-AAA6-AA1C-6DD067CC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98F06-D9D4-D21A-743B-9A2564ED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D93B5-03C2-F15D-631E-549BFB9C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C391-654C-4911-B8E7-9DAB692053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2271-9B23-C3B7-CDB7-12F4DE28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DDF77-1FEE-D0E6-30BD-A41C80C5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6EFD-A651-4CA4-956E-A4C9E7047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2024-03-10T05:50:00Z</dcterms:created>
  <dcterms:modified xsi:type="dcterms:W3CDTF">2024-03-10T05:50:00Z</dcterms:modified>
</cp:coreProperties>
</file>