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E704F-5CC0-026D-2492-811AF3268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D87514-054C-4DBA-0921-65477A05C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75237-4F1F-BB5C-670B-733173C5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90695-DDAA-32E3-DBEF-45D56E4D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15A16-575A-68F5-6CDA-65BDB543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5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CF14E-7CD0-AD3F-410E-820E3192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E1F754-0990-B337-E3C2-1FC1EA0E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C7906-BAC7-5B45-6EED-EB750C7B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FD13E-6626-66E3-FE9C-80B1E72D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3299C-6762-1F95-5870-BF4C5723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0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C70BC6-FBDD-9F6C-FB84-CF0487248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76C2F-F894-5EFF-C43B-64269423B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4B238-E1C5-8FBA-B9F6-BD786C0B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805B7-E98E-72C8-A2BD-F03E8C02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50791-EB0A-C710-DA1E-E775052F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7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4C04-C8E9-13A7-E8C7-E48EC71A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99069-3416-A1F6-D70A-A28CED4C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DCA43-D2F5-A83C-013B-131734B2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1A673-AB57-1483-D972-43A3C5F6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E16A7-454F-64E9-4A0D-A56A4EAA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3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39768-5CD7-3E23-138A-D9390921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170BD-77BB-89E4-3864-73152560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C6E2C-0DB3-6F9E-CB36-7DEE7540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0C95F-6D7E-7C9D-B412-5A799716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09078-C714-3B10-5362-B89C36C0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2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C8169-52DA-9F19-7107-99E81BC5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022FE-3158-FF0B-D976-EF685AA90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D351B-EC2A-ACD8-F0E9-76F7FE3BC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BE8E3-4F07-C122-5746-860FC115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F199E-D9B7-8F09-842A-AD7F679E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71474-A59D-A30C-9155-29023177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8561D-79D3-34A8-5810-9FD75012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3247A-86F5-A7C2-9405-956DC457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B6237-FAE3-88C0-D2E8-9F6445410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27FFD7-CB73-E00A-AE0D-604E94159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104B95-9C63-BC69-A47E-EA464A8DC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F5FD4C-F0A0-CD5D-A3A9-A0F61C47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E9CB6F-709B-4580-C61B-C625D3EC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941F13-C7D1-A13D-FA3B-BD943E96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3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527C-A6B8-BFA9-309B-96E0AE83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2C3E2-0317-85B3-3966-EFCA97A1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1C140-77AE-D67B-8649-7B4EA63E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6A86CD-9D6F-3656-F222-5C557065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6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02F378-CE7A-A093-398F-E11BC296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B43CBA-1547-4AE0-07EA-58CB573A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D2503-E661-477A-05F5-E1A6A5FF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C5528-D1BE-53C1-06D7-A96A4E4A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A3BD2-6FF7-2856-A3D9-1D627D7E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D6E2EC-B531-46F4-D9CF-FF54CE403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31E449-D83A-A00C-4E02-8F37D9F1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1E697-FDE8-845F-25B7-5DA0FE76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289E1-91D0-129C-F61D-D6CD6A46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6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BB3D7-A506-37E4-9252-0B09FDC9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046172-8D0A-E5BE-0205-C1D300850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86762-F466-A018-B4C5-93B6D62AF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9E5EE-6759-DF6C-E5BA-139CF4E0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5CA55-10AD-82C8-6B10-8AF2A932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A9BFE-F077-642E-0948-A173690D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6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0C7F7D-733B-2CB8-F3B8-D0490478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98C40-0AB2-A47B-E024-C419C60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8A5DC-06EB-EFEB-4C68-B5D82DC8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B41D6-3795-4D08-A12D-2BAC4B2C1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771E1-4E74-1337-2B4F-BB0E383F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014F4-972D-FAAB-21E8-0075D3504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5E2-DDF7-4114-A3A9-A125FAC35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6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778" name="Picture 2" descr="5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8803" name="Picture 3" descr="57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04" name="Picture 4" descr="573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8805" name="Picture 5" descr="573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2024-03-10T05:50:10Z</dcterms:created>
  <dcterms:modified xsi:type="dcterms:W3CDTF">2024-03-10T05:50:10Z</dcterms:modified>
</cp:coreProperties>
</file>