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76029-14EA-C59A-D41E-059F836F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AB5CE7-E034-8719-1CD3-F5E7B0106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D432A-1D44-0C54-9965-E58547B6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86BDC-B7F8-FF7D-9460-F2CBFADD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98D2B-CE1A-EFAC-0E7A-4579781F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0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B12F4-BAC4-776C-4DF4-A017D54D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C7E68B-7835-ECF2-712F-056E4BD53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EBD8E-9617-15E6-D8F4-BB598920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D5435-29ED-128B-BC60-65B6E31E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CC29D-4D80-4C7E-719B-1E12EDB9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6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7D5105-35FF-057C-5DBD-2AA9B836C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CFD30-43BE-E188-046E-91D62F26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4442E-1D3E-0F87-916B-B53FCC13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DDB52-8115-2865-2A21-4750EC47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D1A42-5546-CCBF-10F2-2B2321BC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5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84E9A-826B-AE43-327B-F2CE20C9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67D7A-6128-BC28-86E6-7D939C00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855EB-2BC0-7FB6-D9B3-BC5DBB5F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2386B-EB25-8329-3302-72BAB7E7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304C7-23DD-D3F7-6CC4-39A222F7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AAB50-F4AD-148A-05B8-5D056CE6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FEAD4-4C72-D2A9-86D0-9D9F6B98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C4FCD-04DE-AE55-7E3C-F3AD4106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F3685-1DAA-98B5-C4D0-90CCD182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ED9F2-1426-9669-EA52-EE27FE39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9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3BAE-9976-1964-A081-EF3CDAE4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A6C3A-7D78-89C2-5B6A-6A7DFFA78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F2DF28-209E-0447-4DC0-96F2C5F5F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77567-02B7-E8B9-297A-25AF9674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BF1F4-8BCF-072C-69CD-1A348859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E17C3-706E-E7EC-9FE3-BB2D5801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0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7F225-9C68-C557-0F87-0ECE85DA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29644-8BE5-DDA1-DB74-39EE61A2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56554-F3CB-595E-2C99-75AAE1A3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73BCFF-225A-D780-0DA9-17EA80CC9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D9A709-6231-8517-1932-596A9CC9B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17BCA5-181C-1964-99A6-8679CC7F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F44B7E-7219-B21B-ACAC-45754F2F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A68EB6-0EBD-4EDB-3226-5FF5DBD1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7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5FD9B-3C59-42A9-15C5-CEC1BC79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484E7-5AF0-5307-F934-3BAA593A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094D67-A485-77A4-BCCE-0586FF2B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1E9919-3E88-3054-0105-3A87D8E8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7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0DA70-E83F-FCE2-8C17-9D0CAAB8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C1AC6-1E7A-3E15-BAFE-02A81C01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2F58B-AFFD-A4C9-F68E-A0D44804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EA093-CF53-5E71-98C3-13256C24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8F3E2-AC50-DEB7-DE21-2F1F0FF0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C020D-9F12-BD70-BE98-0BF47E718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CB22B3-4080-85ED-B39D-50CFCE9A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45B0B-38D8-8EC7-7BF8-95939B30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FFCA9-7484-F7F2-282F-263428D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7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80C85-3218-05F6-5FA4-07F53D74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B4B176-9753-F6D9-7532-9963F6F9A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5BE0E-DB88-DF14-74D3-44C0B05B4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96ACB-D74E-8317-9AB1-A48CEDC0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E18CD-6745-9DBF-1998-4544E449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20B8F-02DF-95EE-49EB-DFED80BC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1969D4-4DC3-6EAE-7A1A-5128568E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9B41C-C5C2-627C-34F3-FCACFE4F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46AEB-4E4A-9C70-73EC-44D04338F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A4E7-8071-4A2C-83C9-C0511E8E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AFFB5-B2C7-006A-AE60-2D6AFF6A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1DA91-3E86-22BC-24F3-5A409D726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496F-BA55-405B-A924-3450160D6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3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778" name="Picture 2" descr="5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8803" name="Picture 3" descr="57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04" name="Picture 4" descr="573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05" name="Picture 5" descr="573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2024-03-10T05:50:22Z</dcterms:created>
  <dcterms:modified xsi:type="dcterms:W3CDTF">2024-03-10T05:50:22Z</dcterms:modified>
</cp:coreProperties>
</file>