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AB9DB-0388-8A56-FAA2-482E35A9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9D42A-4A1D-CBD3-DF01-121B0E4BC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6703D-7A81-639C-F53D-4B20C4A1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D01D-0CB9-56CE-B0FB-2828526D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61235-399D-049D-8E0F-80A66CB2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7327F-8408-E602-6A1D-B8C48F83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1734A-7F1E-C716-31A2-79D9BE88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9B3E-6E82-87F6-F9F8-2BEDED09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A5FE6-B09A-4801-9858-9C657DAB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6B66F-357D-567C-D64A-C7EED067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9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DC18E-3BD3-7A04-621F-AE9F9910A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3B952-2426-2245-7CAE-972F63AC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B06D6-BDC9-CC11-DD9C-A6B2D7A6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B6A2B-FE5D-1247-A61A-1DADB35A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EE439-ECFD-0D3F-6E80-180CED1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8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BD05B-4B90-FF8F-7218-0F79F28D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6FF2E-7783-F924-343E-996FC8D6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45571-E92A-9C19-0A1C-52D3AA17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FC753-6C51-D1D1-C609-8507E721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1231D-7988-C0EC-6063-AE3E842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3A81B-9E07-862F-7A6B-11BBB53F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6676A-DA8E-C936-A490-DB4C7EF7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045AA-7DDB-43BE-B97B-51D3DA84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1B59C-6643-FE7C-4905-2CCCDE44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B8207-4E68-5905-CC75-42AFAC88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CFB4-0118-14D3-C6BA-B3D568C2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017AF-5153-1092-A6BF-0D47DD9FF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F72A1-CE38-F933-BCE4-961A2293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BA3FA-D240-B1CB-D867-346EE579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6B4EC-8C39-EED1-0F66-2C89483D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20168-05CD-AA47-8ED8-202C7F86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1C8D5-D031-A9CF-C05B-FD59183E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A9553-FE9B-D157-1167-FE735283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1265A-B942-DDC5-5C75-8B8F71407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D9622-A63D-9E19-C66C-C8B53E71B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B565AF-2F6D-92C5-1DA1-866BBB249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DD2BFA-13C8-1C61-4227-B6F83D03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87E6B-5E36-F910-6BDA-0C533465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6648E-C841-E19B-E36A-D302C699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3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C6D4-0291-FE2C-2FBB-C0F1DB43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1D0AB4-82AF-D64C-21BF-17670089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5056D-BE78-1A4E-CEE6-BD2B6278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083A2-AEF5-6DF9-542C-31E0FD1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5ADAF-0126-5A07-8281-1448ECF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C44D01-F671-0D42-4C25-2A8978AE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BF0AA-64A8-4C0E-C2E8-4C231C86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923C0-D918-ADBF-7DF8-348424C7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99AE-CEBF-016D-6CE6-BEA0435F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15174-C9F0-A28F-9162-E4E2474C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1CF18-68D3-804C-A601-36E1C07E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F4749-A279-EFCA-187E-30CD0065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162C7-85DE-C817-C01A-40D15200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64FE-C0D6-EF04-67FE-C96B6B7D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4C9079-F9C2-13D9-1E90-8FEDF238A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BDB71-1426-7E14-A597-E49504103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DCBC5-7771-80B9-2694-548C121D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28D50-3774-D217-C023-6ABE97B4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C484F-1CF5-2EBD-A715-1E8721A2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DD1EB6-9AAF-79D0-8F2A-04CDA08E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2CCE5-637D-8736-C417-32AE4A28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7605B-635A-9A66-39CD-B356B75FC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EDF2-FE64-4632-8FE5-BDA38F889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90314-C146-BB75-D840-06A41A8B9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07269-A27B-8699-CC79-AD7A9D0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0D13-DF5A-4B1F-A1FE-70350B806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6" name="Picture 2" descr="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2024-03-10T05:50:32Z</dcterms:created>
  <dcterms:modified xsi:type="dcterms:W3CDTF">2024-03-10T05:50:32Z</dcterms:modified>
</cp:coreProperties>
</file>