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4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5F0C48-7775-49CF-E221-0163F85D0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F651A0-1AFD-3D76-64F1-F2C340143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FF29C6-9100-0003-89D1-1CBB7B66B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A53B-39E4-42D0-AC12-6BF0037CC1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E20A95-BA76-0199-87D2-22954D317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65865C-3D8F-A78D-A80F-3878ABBD9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5DB6-B112-4DAD-84FD-D429EB077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70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7D387-74A2-D641-28EC-F897735E3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3E797C-BA00-EB0F-41A1-7DF995123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FD77E5-B756-89D4-A505-941DCAB50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A53B-39E4-42D0-AC12-6BF0037CC1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B19984-87F0-4AB9-D54F-CD18131FC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3CF52D-1933-23C0-D470-1B882C972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5DB6-B112-4DAD-84FD-D429EB077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871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D1828DC-7D40-7B5F-9244-03D9CEA2A2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24CBA0-457E-F38D-660A-8A6DAAA99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A57988-1D13-3C47-6867-A99C6F365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A53B-39E4-42D0-AC12-6BF0037CC1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6A9E8C-1D40-79DE-9996-9A1D1FD60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DB4773-CAA6-A5A3-C046-534D8056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5DB6-B112-4DAD-84FD-D429EB077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11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3CB52-E3D8-45DC-D9AD-0B0DE24A7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63D073-1D92-0426-43C3-98467773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AAEFDF-4D6A-B55C-AC66-DC0BCCEBF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A53B-39E4-42D0-AC12-6BF0037CC1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F4A290-80D0-F352-B333-13CA6B91B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81346B-C41F-3BD3-2266-6570E9256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5DB6-B112-4DAD-84FD-D429EB077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193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55063E-CD64-D960-42B6-C8199594C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8BFA5A-856C-2EAB-B5DD-357E757BA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1E8696-AA8F-0DDF-C3E3-6198DFA1F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A53B-39E4-42D0-AC12-6BF0037CC1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E42EFA-9E0F-AE35-9C24-646016F0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781D61-6E64-FA86-76DC-AE1A6F320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5DB6-B112-4DAD-84FD-D429EB077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132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129F6-D0DA-C6F3-F841-D843A1060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5D68F8-6154-8C83-66B4-9E3F842BC5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537C63-BAA4-F98A-E44E-F6AB409A6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57F153-7453-2012-009F-C1AE1C69F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A53B-39E4-42D0-AC12-6BF0037CC1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C41FCC-6E81-BAEF-2C1B-D25E3BE19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0EC0BE-D6B3-5973-6435-C617F49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5DB6-B112-4DAD-84FD-D429EB077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604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E6C2F-B3ED-C3AF-9CF0-3F7AB6334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B25394-CD1C-90E0-FFDC-6052E96F0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5BB1A5-5C48-E1DA-3778-5E0342ED1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FD7FA55-3253-161F-DB4D-1C5565BA7C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1FBE1B1-40D8-331D-95E6-4C52DD4AB4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E7C8D22-7AAE-D3A1-970E-DF5A77B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A53B-39E4-42D0-AC12-6BF0037CC1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AFE5236-4D48-3EAA-46DF-0309AEC82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7DB4FB-4A2D-22C5-EC5B-7CD0E903E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5DB6-B112-4DAD-84FD-D429EB077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69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DD4C13-664F-1CFB-F64E-ED56638A5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38EBFB-E98A-EF46-7EB1-1BD5B0770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A53B-39E4-42D0-AC12-6BF0037CC1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206A3E-3054-DC88-6EDA-63F10090B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A6F829-DE02-9716-BD71-044FCBE8D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5DB6-B112-4DAD-84FD-D429EB077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372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B12F9D-95E5-BCC6-42B3-E8062A109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A53B-39E4-42D0-AC12-6BF0037CC1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522ACA-2D5A-3DC0-44B7-A0E79FEE3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EDE0EB-69F6-1550-D8F9-2C435C506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5DB6-B112-4DAD-84FD-D429EB077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84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1F2B4A-FC56-94D4-4AB8-603475C91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CD3215-BBEC-D123-7F21-9FFE6ECCE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4678EF-025D-628A-094B-1E355C049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945341-2CF5-B985-5FA4-1A9928900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A53B-39E4-42D0-AC12-6BF0037CC1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7FF0D5-544D-AE6C-1E6D-A2CA8DE1A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E7E579-92ED-22F0-2949-2F1D895CB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5DB6-B112-4DAD-84FD-D429EB077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29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557E7-5510-267E-D1FF-7BEDA4321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331185-AC7E-EF66-060F-B5E737976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35D70C-D95A-8B61-4298-987A5B906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A1B648-5165-F28C-904A-F2797D164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A53B-39E4-42D0-AC12-6BF0037CC1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9C3AAB-DE4C-2190-5B56-A59CF286F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E4BDC6-7BD6-BAD9-FE7C-F75FDCC76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5DB6-B112-4DAD-84FD-D429EB077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34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65D90A-6B4D-A410-F7AD-2A673C30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D8E908-1425-7C0B-D1EC-75CFFE433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6DEFE9-57DA-0E3E-B9CA-A80E29F814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CA53B-39E4-42D0-AC12-6BF0037CC1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0F5346-41E3-4DCF-221D-CA54D2C0B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9A322E-AED5-EE6A-2CE5-F8DE3CFCB5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D5DB6-B112-4DAD-84FD-D429EB077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380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9826" name="Picture 2" descr="5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2024-03-10T05:50:43Z</dcterms:created>
  <dcterms:modified xsi:type="dcterms:W3CDTF">2024-03-10T05:50:43Z</dcterms:modified>
</cp:coreProperties>
</file>