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4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5462F-43B3-33BF-0F1E-C9E0D4703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8639EE-095E-BA2E-9A90-795EDCCE5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238B7B-C009-1319-37FA-63EF04A6F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021C-70A9-4F33-B72E-1170C1D695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2B0FF5-D729-7F4B-FC9A-1E3559596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2445C-7F61-73F8-A523-02BC146F0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D7FE-66E2-4CD9-BF51-7A7153005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092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3994A-83EB-2726-98E8-0F49C3DAC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6E0F78-3895-9C26-50B5-4E454B87E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613F75-7C4A-1A2C-6C71-C6B08D7CD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021C-70A9-4F33-B72E-1170C1D695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46E8A2-3605-3DA4-E918-ABB683BB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AF8429-C599-67F7-128C-C76D2877C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D7FE-66E2-4CD9-BF51-7A7153005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60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CD97F2-D5FC-6001-BA92-53DE466145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2B2CA0-8E2B-51D0-D7CF-54D4A3B93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6ADC4D-7B07-732F-4384-F30844AF8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021C-70A9-4F33-B72E-1170C1D695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A83C99-9BB3-E27E-30F9-E784A427B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AF8B0C-A88C-C443-715A-A6F0D051F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D7FE-66E2-4CD9-BF51-7A7153005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24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E35BD-FCF1-D170-C135-79F163B08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478C87-CE45-FD9B-3CA2-99C76065D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464259-A499-1F38-7EF6-4901CD8D1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021C-70A9-4F33-B72E-1170C1D695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7F1CA-3928-1A2D-6E59-2957E4282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CDA1CD-DCF2-C9AF-6971-27B59A47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D7FE-66E2-4CD9-BF51-7A7153005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37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DD43E-4273-3AA8-4E74-024EABF11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08B8E1-0EBF-3DE8-ED93-ECFD18CE4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48811F-DE22-0BF6-FC26-50F9D8F3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021C-70A9-4F33-B72E-1170C1D695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26C510-014A-41A9-1C70-C39410D6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415DF8-9E9F-6065-D7E6-CC9B77A89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D7FE-66E2-4CD9-BF51-7A7153005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250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CA480-B8AA-09EA-A452-5CB1D370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3C9155-F1EF-3CF8-5336-EF20F845AE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68EF06-31A4-A429-7607-A40AB8E27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6B9BFD-3D77-00C5-CD14-81DFEDD6A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021C-70A9-4F33-B72E-1170C1D695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706906-C051-E777-C89E-0572CF3D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D8A91B-5F26-757D-5603-FA3F75E8B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D7FE-66E2-4CD9-BF51-7A7153005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816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A1EFC-7AE5-F4F2-32FE-7D7682AD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B5033D-B278-963E-9B31-2B0EDA995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1E29DF-4096-EE8C-33E3-6741977FA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976A06-9DE1-DD10-68FF-A4291E58E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2240F3-9899-8E47-E663-FA8EA0DBF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BC4FA6-939D-FCAF-555C-B410D853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021C-70A9-4F33-B72E-1170C1D695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D5C46D-7352-8046-5860-8F7408B9F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474FE9-E42E-7402-0671-AC0B17ECE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D7FE-66E2-4CD9-BF51-7A7153005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6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A9CC0-50EA-33A3-01D9-11FBBDBC4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E97A2A-EF2F-E72B-33B7-D96DA5C0F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021C-70A9-4F33-B72E-1170C1D695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2141C2-F2B2-F48C-BEBF-45B22E2A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C0D765-5DEA-0553-7771-4C367287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D7FE-66E2-4CD9-BF51-7A7153005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897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0BC983-C194-556F-7284-AFF0453BB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021C-70A9-4F33-B72E-1170C1D695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B4A182-1599-B4B1-342D-0ACC9F795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B95984-7697-72ED-745B-9D7BD97C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D7FE-66E2-4CD9-BF51-7A7153005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06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4C0B3-F758-C329-3DAE-FDCC74DD4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76C27A-8C97-BD75-3E80-8DE7A5F9F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8CEDD3-06F2-D0C9-BAD5-4657F492F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6B6FBC-BA77-26CD-7CD5-3EC897064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021C-70A9-4F33-B72E-1170C1D695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D2CCF1-62E7-6458-789A-816066D8C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6CB8CE-C4C1-0D9D-04A1-8C2AE54C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D7FE-66E2-4CD9-BF51-7A7153005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71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932651-1C91-C866-5BB1-64DE2B170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844ACF-49D4-5FA4-E2AB-AE21E8548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D6BC30-1C47-1F11-39C0-C0C9641AD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EBED8A-114A-F82D-D341-8F80BE1BF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021C-70A9-4F33-B72E-1170C1D695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489331-7CAA-63FF-93E1-A19E92655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2E2E06-E259-70C0-A9B8-C919BEFBE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D7FE-66E2-4CD9-BF51-7A7153005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30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65C0B6-711A-900F-A30D-B6249491A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D2D154-B12F-8D82-5C77-A7029A900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2FE0F8-EC5A-7D66-7A21-58C05052C7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3021C-70A9-4F33-B72E-1170C1D695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B74111-6820-2B6A-205F-5AFEBF281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ACEB22-225C-6989-B5E2-D600D4688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9D7FE-66E2-4CD9-BF51-7A7153005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96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1874" name="Picture 2" descr="5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2024-03-10T05:51:05Z</dcterms:created>
  <dcterms:modified xsi:type="dcterms:W3CDTF">2024-03-10T05:51:05Z</dcterms:modified>
</cp:coreProperties>
</file>