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36758-3336-6A46-119E-20F85ACB9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23B8B7-CE4C-DE03-D954-B0B9CB3C8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D6AEE0-CD1D-4FED-BBCC-DFA27BD6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F963-4D42-4750-A4D6-E96A841174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11C46-B7D7-8FCF-B782-843E0E8C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ED5B9-A2DD-F787-54D6-E95A97AB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FE7A-9332-4352-88AA-66EDDF470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09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CCC57-30D9-1987-7831-8A5A7E5D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A08910-1701-C591-902F-97C1AD999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6D56D-F21A-2B6D-9BD1-F6A10958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F963-4D42-4750-A4D6-E96A841174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870DE-0848-45C7-27C0-64195B48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07146-DB5A-1609-63F9-AA0DA419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FE7A-9332-4352-88AA-66EDDF470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80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1948BB-522F-4DA3-A56B-715B88E29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C959FA-60FD-686C-620F-7268EDCF3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C847A0-0E80-5371-C0F2-67EF818F7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F963-4D42-4750-A4D6-E96A841174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28F48-3C31-82E4-5E1C-BB59B654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1254C-CE48-6B26-A38D-66651931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FE7A-9332-4352-88AA-66EDDF470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6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CBB13-CB40-379B-9D24-8A3E10562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DBAC9-EAFC-2079-9F95-240512AEC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66D1D-6846-D8FC-36E0-D6B6CD47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F963-4D42-4750-A4D6-E96A841174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E6F17E-DCE3-3D79-49C1-403C168A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F0B79-CABC-BFF7-59BC-830B4748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FE7A-9332-4352-88AA-66EDDF470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61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40E7E-9498-2722-D305-3A3594DA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4F0631-BB3E-8B7B-6F93-A99EF4059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68E3D-1603-DFF0-2BF1-27BEA7F1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F963-4D42-4750-A4D6-E96A841174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9E853A-DB1C-C3EF-D421-80ABAC67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17DC3-A04D-4F3D-4EC7-0CAE27FD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FE7A-9332-4352-88AA-66EDDF470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84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45614-7EF4-7FE4-6C92-57EA6D53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512D7-C58B-6B51-DCEE-292BF9F31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40ECBD-EAF9-60F1-5841-6CA8338BE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1216BB-F8DA-45D6-B353-3B0935ED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F963-4D42-4750-A4D6-E96A841174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77963B-7AA6-39E5-A51D-C065AE32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C8D489-5D9B-D23F-60D3-E5161113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FE7A-9332-4352-88AA-66EDDF470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27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04EF2-41AE-0F46-35CC-B578283F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CEB867-2843-5DDB-B59A-32B78338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1BB023-B8BF-7276-B4CF-219AA470F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21E4AC-AF48-9FD9-5FF5-7D04E75D6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6066E5-C9AD-B249-CABE-EB97A75C2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AD17E5-A87A-AE53-34F1-09A4782F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F963-4D42-4750-A4D6-E96A841174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94F05F-9690-F65D-96B0-CC612665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734A0A-AB5A-614C-C77A-4847373A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FE7A-9332-4352-88AA-66EDDF470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26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831AC-92FB-E316-56CC-880A7B7D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23EDBF-1111-2CEA-CC77-FB608F05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F963-4D42-4750-A4D6-E96A841174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52F115-3063-0C70-A848-6B3BAD15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60225B-F41D-FE40-CB10-3210B4EE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FE7A-9332-4352-88AA-66EDDF470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68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922147-1FCE-FD05-E6CD-256E04D6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F963-4D42-4750-A4D6-E96A841174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D5ECFA-A5D2-91FA-2802-7F6EFF86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C2FC0D-289B-D630-B60C-425FB4F4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FE7A-9332-4352-88AA-66EDDF470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54963-2B58-8EED-EE07-8C076A00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58A3A-186F-2429-FE73-026BC7C19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C51207-A5CA-E8D4-DE5B-9FE1887F6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50F163-9B22-3C78-B959-E24EA2A5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F963-4D42-4750-A4D6-E96A841174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C45D05-FCBE-CEF2-976E-C3997053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8383D4-D068-2669-D63E-E9666B8A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FE7A-9332-4352-88AA-66EDDF470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02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6FAF5-7757-5B0D-E235-566B49B14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BB1E49-1CEC-6F69-FC5D-33FAF6AA9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9B899F-02F8-E9A3-42C3-06389779E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7CB096-47B8-B754-0E60-16B70C38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F963-4D42-4750-A4D6-E96A841174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FF6E44-7A31-BF7E-E850-77D75649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4B1EAB-37E4-5796-F5B3-88717F06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5FE7A-9332-4352-88AA-66EDDF470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58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B77E50-963D-178A-9FB9-1DB73CBA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5C5278-84FD-4E41-C1E2-FF0EE1A24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45433-8BAA-015C-872F-5DDC5953F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1F963-4D42-4750-A4D6-E96A8411749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3CA17A-B2B1-1803-945B-E5BBC9365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39A32-7CA2-CC10-397F-CF57549C0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5FE7A-9332-4352-88AA-66EDDF470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16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22" name="Picture 2" descr="5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2024-03-10T05:51:16Z</dcterms:created>
  <dcterms:modified xsi:type="dcterms:W3CDTF">2024-03-10T05:51:16Z</dcterms:modified>
</cp:coreProperties>
</file>