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CF058-38A8-80D6-CE12-FCF926C5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5086D-91F0-D17E-6EA1-19F3531F7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40DBF-8145-C3E9-439E-5D18EBCD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80492-B7AF-7C82-257C-B0B69C50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14EF3-D861-A88B-4BDB-D40B83E4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3B852-0AFC-9740-7D04-33C2818D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870D3-CC66-FABE-E35D-DEBE0FB7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D8290-46FE-961B-F1CD-B35BA3B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333C8-48E9-2962-C802-25C8265A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91455-E6D0-9B2E-FDD9-8DAC8F13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F9B0A-E2EE-AD1E-6243-03115DBD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BF990-B38E-F031-5CD1-1D89007B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8E8C0-53A6-A03A-2856-6830C246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CB6AC-0444-A5B2-7991-66C258C6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6B8BF-DFF8-F5B2-96FA-5379BF9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7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CE80B-58B6-4F0E-2369-60FF3F74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CAC2E-BC64-5483-0CEE-4F6EC765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0D425-1941-D09D-B61E-E43BC9EE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26EE7-201D-9818-4C4C-DF6E2007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14DD9-F41A-9C98-40D1-10F5D372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4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433E1-B906-78EA-2916-3A903575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71049-E8B2-8B51-FC76-42370158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B34A1-58F9-B384-EF2D-36D027C5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5A167-D12E-2914-4F43-6D0DB43D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6EAC0-ADFD-621D-E767-BDDEF386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6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91B1F-83CE-F677-A684-08B4EA60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80587-5622-568C-6772-A581BEBF7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68E3C-52D9-D3C8-98B0-52B2FC48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34CD4-78FC-D1D5-80F3-80B6D24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AFFDA-D1F6-A105-D163-F5E2841B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6F807-4D30-21E8-FB91-0C58F769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6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BF4E-A6B4-FDF4-8A19-454BACAE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49CE8-F971-3CFE-37B8-0C8D894C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01A84-462A-928E-5C80-63A16816C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187270-E6DD-D750-D7EE-2F932468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105C5-9F4A-7443-A2BE-15F913BB8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B9E889-EFDB-9806-7775-C713F9C6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4630D8-255B-705B-67DE-D3072A98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158C5-8BD1-AE7A-22DA-4F16A54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6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3EA8C-3E9D-5B5B-A7F0-50C806F1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9BE9B-1BF4-68B8-80AF-6923EFA1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A16A55-0B3E-E378-9171-6BB561D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92F73-EC7C-26D8-5AB3-E5911315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84F43-E950-F4EA-10F3-A9F22C9F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61D135-111E-9136-A8F3-CDAD3FED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2048F-BF65-508E-7CA8-C4B9DB09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2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870DA-545D-8D79-2853-DBED3D9B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786D0-64C7-F178-3036-7784D812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40559-6169-AD6D-2D85-A09E5F97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4DAE9-1349-3982-C441-83368EC6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25299-74C6-640C-0BF4-64C92D94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F40E5-BD12-3B08-7611-004107A1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9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44227-6A8C-1EE6-0335-E9E8CAE4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EDBB18-B239-9BBC-8726-C8BBADA71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ED266-9A46-7728-DEB6-7B09F1385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F9515-0725-6A93-7602-F9D2F2E3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4EF10-7E78-8057-6924-14880D9A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64506-FFB3-0C05-1994-0A66400A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68C1F1-CCAB-7DCC-3742-40EAC7BA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7995E-5467-FC0A-8B7E-BCD1674D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8F4B7-736C-F387-1CEA-C0CE604E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B5A7-C4D9-435A-A897-F1D73104D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73080-93EF-B175-7EE9-9211EC932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2DD0C-D822-3365-1B62-8B9C70CD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369-B8D5-47A7-954C-42BAFB7D0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7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2" name="Picture 2" descr="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2024-03-10T05:51:27Z</dcterms:created>
  <dcterms:modified xsi:type="dcterms:W3CDTF">2024-03-10T05:51:27Z</dcterms:modified>
</cp:coreProperties>
</file>