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9CCB9-8512-CD89-5028-64D35EC1B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688E50-D22D-2AEE-BA6A-7B23DCE25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55CF6-13E3-ED28-3816-D8CF0A07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F022-55B4-449B-AB19-3234B34366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BE40C-29A2-6592-B64C-22B29C83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05D23-5A03-467A-CB81-45E45556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522-681E-4A51-8B4C-538CECB7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0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1BF7-C013-2F28-52E9-D671CAD8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701BF6-C302-B243-C01F-15E354B4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AA77E-1BAF-520F-077D-B037F0E7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F022-55B4-449B-AB19-3234B34366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97CAD-000B-1B5E-35D5-C01CE656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3A10F-5949-C862-B9C2-E7BC4B9A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522-681E-4A51-8B4C-538CECB7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5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8CAA19-FE7F-3AF0-39D4-FAC14EE8A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B6048-E442-88EB-30C0-0571CD400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3C23B-C163-86A0-0E26-176070F5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F022-55B4-449B-AB19-3234B34366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ABDA9-ED58-EB46-18D2-E655F309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0A83E-E1AC-CD99-FF8C-124B94DA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522-681E-4A51-8B4C-538CECB7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11417-67B7-73D8-EF31-7736BBA7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38078-C086-6ACD-9BF6-FA79F151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DAC32-7830-9296-7AFA-CA57B427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F022-55B4-449B-AB19-3234B34366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1F5AC-CE66-5B13-CDB2-F1B8C817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DD7A7-C81E-45E8-11F9-8BF2CF3B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522-681E-4A51-8B4C-538CECB7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B5487-9C71-3DFC-325F-2242ACD9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9C44F-EB62-ED04-384F-49BB5665C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8153D-4F7D-5720-4A74-7CDE88E3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F022-55B4-449B-AB19-3234B34366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7F698-B26D-227F-40DA-20BAE6D6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91F8E-B340-37D9-F0AD-A7ED7D1A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522-681E-4A51-8B4C-538CECB7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2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1F97B-8D22-4516-B053-2091FFA5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97143-2BBF-47BD-3BC9-26E2AD96F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14F235-4424-4B51-8D99-77EEB1731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0693B-77DF-47E7-6AD8-11AC71A9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F022-55B4-449B-AB19-3234B34366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74F1A-896C-1235-0D6C-978F5AB4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7ECDC-B372-68EF-68EB-7AD3D69D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522-681E-4A51-8B4C-538CECB7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6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664B4-F9F0-5973-3857-78B5478A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7A7A4-CF44-EC58-9DF8-BC72EFFED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E23A20-CC9A-81DB-C790-985224D0E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D52AEC-61D1-4F7C-B23F-BAA1B08EE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6B90D2-D542-6A12-9541-A73EA906E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B56DB3-3F59-71F2-CFAB-D2619469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F022-55B4-449B-AB19-3234B34366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F68F6C-14CB-5D71-4E6D-6E4C7210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642A44-580F-1CE5-04F4-05FD14E4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522-681E-4A51-8B4C-538CECB7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B8A1A-D83A-DE2E-172E-9B659826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28A3A2-8309-7052-30CA-01181F28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F022-55B4-449B-AB19-3234B34366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93B494-C5A1-07D0-165D-6B5CCD57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979863-3B12-11AA-8BF2-EBEF9032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522-681E-4A51-8B4C-538CECB7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9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07815A-836C-1488-599C-BF406D3A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F022-55B4-449B-AB19-3234B34366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6B10C7-C90D-9F86-6A26-EEA29800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61C26A-42A9-B501-BA9B-ACC87081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522-681E-4A51-8B4C-538CECB7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32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FB292-B895-0A42-FDB8-C95C02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CAFB4-52C0-E630-86CE-650D29DE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BA3896-B087-F14E-2157-F610147D2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6A950-8CF4-4FC1-EF17-0E23A9DE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F022-55B4-449B-AB19-3234B34366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2BE0D-55AD-867C-3BBA-89B6FA3E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D6CA6-2F38-DA12-3488-230A757E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522-681E-4A51-8B4C-538CECB7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7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59C4-C588-87AC-7ACF-53A0684F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9761E6-9BB4-9ABF-FC7D-DB7512EFA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B6D3A6-C462-19EA-29DB-6D220315A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26E75-9638-7FF8-CAEF-FC11CA7C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F022-55B4-449B-AB19-3234B34366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1DE818-35D1-4BD9-9D36-DF95E3BD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338F7-E4BA-0A87-3DDA-488BC071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E522-681E-4A51-8B4C-538CECB7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5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37710C-BC52-9F6F-D51F-7A4087E8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429B3-722C-9C31-668B-A574D5B8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A7692-BBEE-A322-B466-A1502D841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F022-55B4-449B-AB19-3234B34366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8DEA5-E7FC-F6A5-6018-5860D741D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AF598-7F5A-ACF0-4430-12C48DBBD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AE522-681E-4A51-8B4C-538CECB75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970" name="Picture 2" descr="5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6995" name="Picture 3" descr="5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2024-03-10T05:51:38Z</dcterms:created>
  <dcterms:modified xsi:type="dcterms:W3CDTF">2024-03-10T05:51:38Z</dcterms:modified>
</cp:coreProperties>
</file>