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AA9A-916E-E94B-8EA3-D22B3763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1A6B56-CC44-5D56-3564-D3EF67C3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1853E-C25D-1AD9-7325-829D2D18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044A1-A1C7-F1B1-0851-6392BA9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73E72-1041-2D7B-BB42-E47B5C95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5396-E300-2742-DFC5-2540BD5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7828B-8CCA-9266-ED8E-3B379E58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A799F-B13C-2767-6F8E-CF1D861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49405-B6A0-89B9-E83A-9C793361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E9B0B-29D0-DFA1-E742-E7704DB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80A76-BD90-0690-FEF6-7B539F114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1F166-0892-B7BC-F292-179CD73C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95E18-6F2F-5CFE-A6BD-01EE1731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E377-8265-613E-7E78-9B89C39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8714B-BB54-1E1A-DA39-1DEC4230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0962-E360-D6E1-B083-50E7D82D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13B41-4CC1-DEF1-54D8-C79FB4F3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33E75-DD77-701D-C3D0-9678D121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8446C-C74F-6AC9-79DC-45BCBCA0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182C6-4BDA-A7C4-5F28-A313433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6DA33-0F2F-1BF8-5919-09EE4FDA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6A268-F02F-7B59-34B9-96B9CFED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88463-D3D1-FF4C-C469-E3C63BE7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39905-C725-0F33-B6E8-0A25FC3D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E9DBD-7BEC-9F1A-F3C0-9607E2E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EB91-0EAE-4F5E-DBBC-15D98504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B3302-8718-004B-4307-A8D953268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CEFFB-FEA8-544F-A257-19327F03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072CF-7E42-BE0F-3BDE-8361ABC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964E1-CCC4-FB64-7EC0-4DE082F6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FB737-F7D5-CA95-EE4A-F3336F32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B148F-2C22-2CC0-E497-4565281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AD4A0-291D-78E2-F8EE-477CA874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36D97-A03A-8A0E-E4D5-ACC4B7ED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B6C9D-6C96-AF4E-C3E8-92FDF9A7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D1AE2-50AE-BEF0-F348-E754BDA17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E84E7-0048-9B61-6E75-D35232DF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3D213-6F5B-84B0-2183-B1F3E0DC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04716-DC7A-6E07-D5CA-7F54A428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F031-03B4-1E77-312C-E17EA65C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F15FA-B445-25A4-67A5-52FC385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A644C-B9CD-7CEC-2922-022999A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728302-098C-D319-10BD-889EAAED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44D7A-4544-72D2-3A43-EA108F63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01634-6286-1596-F51D-F8537A41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E00DD-5F41-DFF2-2905-949A35CC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A2BE-0974-EB3E-806F-4CF48AB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10877-0DBC-CDD6-2EEB-8F7BEE19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D1432-CF81-DA7D-3C55-6931AC9BD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84C8A-8AB8-280D-C452-87D1DEE8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8F853-2309-A2FD-80CA-F461900F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3F4EB-2C55-2809-EF85-238F918F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63B5-96CA-99C1-D182-F10CEE66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741E87-F0BE-E264-816A-C9BF0FF5D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11BE3-30A4-3A88-649C-BCC86804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8C8AC-8EEC-0023-FC72-E020E180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F2965-B26F-2D46-32F9-3E83DE49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08F30-641A-5730-866D-BEA79F4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6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80E69-6D20-A91F-1BCC-AE76C671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AE0FB-3CE5-62B7-4440-8837911D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007DE-A690-0FA3-E5E0-3FE26A4BA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4F0E-2605-4D10-BA3C-94508570BE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D64A5-97E6-695B-D99F-D12305FB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A1ACB-0301-B008-4A50-4B8A3425A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6054-8361-4056-9ECF-F15402FA6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 descr="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995" name="Picture 3" descr="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2024-03-10T05:51:49Z</dcterms:created>
  <dcterms:modified xsi:type="dcterms:W3CDTF">2024-03-10T05:51:49Z</dcterms:modified>
</cp:coreProperties>
</file>