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5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542B8-24CC-4960-860C-F56063A73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B14960-B4A7-CF43-9803-D8D9FDB3D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0C7FEC-9DCB-7B5C-8167-B667776DC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5F2CF-8EBE-48BD-8633-55445760C1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3618C5-8D13-55D1-5CB8-C066F930A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1D6DB6-D637-84A1-862A-43E006D3C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82CF-F63E-4FDD-B2FB-13D4E43CD5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466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2346AD-247F-016D-6052-498AB7570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FFFED0-1AEF-406C-D162-4D0953027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618A01-4509-4D75-30DE-C94598406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5F2CF-8EBE-48BD-8633-55445760C1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205732-9160-1863-88A8-ED7F860F7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B8CE55-D39C-86F5-99C8-095336F6B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82CF-F63E-4FDD-B2FB-13D4E43CD5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412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C542C2F-4115-E437-01C0-23453208A0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68FF4B-CCF8-E5EA-27B3-E4F6B630B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AB4D94-71B1-36C5-1B50-80EE6672E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5F2CF-8EBE-48BD-8633-55445760C1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A7CA8C-1BA1-B9B9-D51C-2809D0BD4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EDD90D-469B-16FF-778B-E48DFC030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82CF-F63E-4FDD-B2FB-13D4E43CD5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395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34E3B-43BB-1381-F274-A1D37F18C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D264B4-BB85-5976-8144-772641374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62D6A6-28F3-EFA8-7BE2-529CBB0A5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5F2CF-8EBE-48BD-8633-55445760C1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1657B7-06FA-592C-1560-3F6E69489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3AB253-8690-78C3-8610-3FCBCFD7C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82CF-F63E-4FDD-B2FB-13D4E43CD5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069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C105E-4A05-41F7-254E-1332250C8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045A37-798F-6BE9-10CF-EC004DB1C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9B9F19-B9D2-33CA-006E-FFC230882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5F2CF-8EBE-48BD-8633-55445760C1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9E6480-DF9A-3DA0-0E71-0FC1B26DC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067A5E-596D-F94E-A2B8-B141655F8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82CF-F63E-4FDD-B2FB-13D4E43CD5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322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14A262-1BCF-8800-8221-10897583B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EF450E-4DED-674D-2E77-FA821BD1BD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199779-4873-99EB-96CD-069FA92B6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F11D08-B283-7CC0-48DB-36DF0EA0F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5F2CF-8EBE-48BD-8633-55445760C1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BD5A4C-D5DD-82E7-BCD9-678F442F6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2AB531-B034-72BD-BE70-9238631A8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82CF-F63E-4FDD-B2FB-13D4E43CD5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711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375AC-5EE7-F628-026D-D2FA1AA7C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D3A3EB-9D56-2511-995B-989207AF5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B525EB-ED88-7328-1B62-D18B508FA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21048B-4345-4165-E15D-AF1ABF20F8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2C668CA-2D60-A087-0AC0-A70AC90F26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2EB964-6863-0275-BBE3-4F8044D48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5F2CF-8EBE-48BD-8633-55445760C1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14D2A5B-2A8E-8EB3-F0F4-4B7927ABA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80CECB-CBA9-468A-7F12-69859CE31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82CF-F63E-4FDD-B2FB-13D4E43CD5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31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5FBDB-DAF7-3F8B-B582-1D7EF1FA0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520E38-4AFB-7B59-A25D-AE327AF40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5F2CF-8EBE-48BD-8633-55445760C1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CE1A17-4D28-4FD0-5F5B-5280F4A7E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357FC4-1C47-C3C8-2289-E8A24B3A1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82CF-F63E-4FDD-B2FB-13D4E43CD5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955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B115D2-A989-E791-AE42-4527D6DF0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5F2CF-8EBE-48BD-8633-55445760C1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C2D634-FA2A-9C58-F0E0-A31627F31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634622-D604-6E81-E654-5D5C973A3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82CF-F63E-4FDD-B2FB-13D4E43CD5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452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ACA816-4E1D-6FD7-46D9-35E5AB6ED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8B1C47-533F-0793-DC86-B76B91BF5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654844-98CB-EFE6-8D19-A7B768EAA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2BEAA9-AACA-2DA0-C65B-81CBFF4CB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5F2CF-8EBE-48BD-8633-55445760C1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057425-BEE8-D85C-03C8-E7DB8C092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C2244F-C265-4447-2BE8-BACE37F42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82CF-F63E-4FDD-B2FB-13D4E43CD5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74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D28E1-2A16-FF65-C317-55394E195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DD9B9F-C3A2-B421-0AE3-E92DFE3A4F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7981CB-3603-E19B-E0AE-1C9AC338E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3B3EEB-CE90-3DE4-0C61-729DC69C0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5F2CF-8EBE-48BD-8633-55445760C1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36E2B6-79DB-3618-F697-8502FB98A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D7CA80-E4CE-93F5-A806-CD346B9B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82CF-F63E-4FDD-B2FB-13D4E43CD5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5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3D09C8-21D5-CEAF-A89C-38CE6EE22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631344-12C7-772C-A786-768AA5C1B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CB4D66-A2C4-90D5-46B5-E41DDABDD0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5F2CF-8EBE-48BD-8633-55445760C1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E84C7C-3881-6554-CF49-64F29070F2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1259A8-F91D-366F-553A-085C244B6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E82CF-F63E-4FDD-B2FB-13D4E43CD5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34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8018" name="Picture 2" descr="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2024-03-10T05:51:59Z</dcterms:created>
  <dcterms:modified xsi:type="dcterms:W3CDTF">2024-03-10T05:51:59Z</dcterms:modified>
</cp:coreProperties>
</file>