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16D06-7EFF-952F-653B-CCC738363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073A90-FAFF-4BF4-3F28-6F58FE046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ED42F-C74A-879A-EEF7-8BF901E3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C96-27A2-4D4A-A4AA-4EE076BF4D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9E481-BEA4-D121-6B9F-0FC8189C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46AF0-C6C4-6A65-0762-DA7935A3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F53-33E2-431D-8936-714724913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95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175DE-333D-102B-714D-1940399D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3ECCE0-0211-0FB7-E132-8F9F5DBCF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7A983-32E9-C0D0-C7D1-5B2980D7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C96-27A2-4D4A-A4AA-4EE076BF4D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DB442-52D1-75A0-5518-0DC43C07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E063C-8545-4C16-22D7-79D72E30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F53-33E2-431D-8936-714724913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2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818F5F-7447-8434-222F-B015D27FB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CBD7DE-546A-8FBF-85D5-AADD7B566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BD284-86DB-4814-D9A9-BE5B3FA3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C96-27A2-4D4A-A4AA-4EE076BF4D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1194E-1273-4599-166E-DFBDB9E3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D67FB-ADB7-820D-0664-8CA50211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F53-33E2-431D-8936-714724913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5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B33F6-B9DC-C8CF-1F10-221B5326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22E11-81CE-011E-B022-51AB42341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5C085-910F-E217-7670-9F586F5B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C96-27A2-4D4A-A4AA-4EE076BF4D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BE5AD-4A66-C81F-D274-3C9BE4D6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E8D0D-3041-F8C2-204A-6A38DC8D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F53-33E2-431D-8936-714724913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8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C5678-50BA-9F25-8861-2C38DA02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2BC59-7A13-1F50-1C39-ECD7AA346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91AEA-3D64-7B41-2272-7FE734B3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C96-27A2-4D4A-A4AA-4EE076BF4D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B2A6F-A4DE-08B7-388C-0CAD6642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C6349-8D0D-10CB-8D9D-3D556C29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F53-33E2-431D-8936-714724913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6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4F8C-9E4D-EAC9-27AA-ADEF1FB3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95FA0-8C00-0DCA-92D0-D99C0EFEE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ED51B-A93A-A9DA-BAF9-8847A1B69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DCB07-EC69-BE7E-A7DD-A4A42798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C96-27A2-4D4A-A4AA-4EE076BF4D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8684EC-DD90-8B9B-0A43-D7719FDD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B00BC-3C94-B199-FFDD-F5D6CC76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F53-33E2-431D-8936-714724913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7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0222E-0FE1-68C5-7E0A-2B9FAD6A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717D4-3446-AC6A-23BA-ECE6452D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C51DF0-80C1-3DAC-B4C5-CEB9D8702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6BA51B-7FC9-A4B7-A7EA-F5C413C29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42CCA5-E8CC-3469-8B1C-3EF1AAC90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9A4A9C-CAEC-9CC9-3F32-C1B696EA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C96-27A2-4D4A-A4AA-4EE076BF4D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B0875D-00EE-1A1D-1421-DDC89078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915636-F732-3268-ED54-F2A11420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F53-33E2-431D-8936-714724913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8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3280F-84F9-ABE9-1804-88D2E456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E70FF-7CEB-2A84-7B28-3F0ACE2A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C96-27A2-4D4A-A4AA-4EE076BF4D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5959C-04F4-05B8-1E6D-4A0A594A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99B154-F66B-E4AD-2565-9FF17B6F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F53-33E2-431D-8936-714724913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4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B42CAD-87BC-544D-A8F7-682A36C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C96-27A2-4D4A-A4AA-4EE076BF4D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7F687C-813D-D390-8443-05FBCAAC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63D3C5-A377-9375-7198-6C06B82D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F53-33E2-431D-8936-714724913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1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0C02C-6B20-DFF6-879F-DD05DCA1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AB632-C252-9FCE-9357-0EDDEACEB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4D3BB-F3E4-CFC9-2AE4-AF57F3E9B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A138D3-7305-4162-FC1F-49E83B2B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C96-27A2-4D4A-A4AA-4EE076BF4D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5134D-49FD-190B-9C1C-69AB2F7A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B2A27-F297-8AB7-C19A-D58E3B1B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F53-33E2-431D-8936-714724913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0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61DE5-368F-BE0B-FBCD-0034827E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211C7C-5BC7-C624-0B6A-87E58405D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AFCF1-8D69-C57E-D19C-479BD80FA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3B568-2969-A8E4-1B1F-79791C86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FC96-27A2-4D4A-A4AA-4EE076BF4D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AEDC9-2E16-6929-6553-0F89D63B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AF34C-913B-0F39-542B-8A3F5D02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1F53-33E2-431D-8936-714724913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5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63DB43-3DC9-DCBC-C120-EBEB8F05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2E6F51-B216-7328-4CA2-E1CCEA75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3DAC3-F458-3BF8-04A1-5B32ADE43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FC96-27A2-4D4A-A4AA-4EE076BF4D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275F2-3179-0F1A-B3C4-B723A6BF4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43D10-134A-2EF5-33E3-EBA1190B9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91F53-33E2-431D-8936-714724913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5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018" name="Picture 2" descr="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2024-03-10T05:52:11Z</dcterms:created>
  <dcterms:modified xsi:type="dcterms:W3CDTF">2024-03-10T05:52:11Z</dcterms:modified>
</cp:coreProperties>
</file>