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7DF4B-C6DD-0AFF-A19B-2178037A6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84B27-5DE3-5972-3F26-66BF00604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A2AE0-CB79-25B0-5827-469EDC9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1C3C2-FF3F-E62C-D5E3-9060E0EB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69D7-B97E-25BE-5E06-A37DCC67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4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5369-F88C-E1B1-FD0F-36003B50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21A3B-5159-D27E-C591-79E02465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41924-225F-B1EE-708C-DDE96998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69A73-C9D4-F816-4698-B7F55670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79908-7330-7FB4-0E6A-CDF93967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8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E109E-6A45-BAFE-C2C9-A738F9A0F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971FF-7530-B17D-0768-A3001FD1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57214-D6F2-FA58-4904-1B57434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1D875-BB1B-6329-0F6C-06872B63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CA209-97A6-3C37-71E1-956D77A2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37EFD-83B7-8BB7-DB49-80F5218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17684-F797-D12E-8ECF-E6007103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07F7-CC90-BA82-ED99-280CB1D1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B5A53-F80B-32C4-BEEF-CD2CA761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5A67F-A7CD-62CD-399C-EBCE9E03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924C-6F8B-6622-8743-CE4463FF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00808-A4ED-80FD-C9FC-F1A03CF3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846D4-9890-9C6C-8707-60CEB4CE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60EF3-2E42-AF22-D20C-F6D6F8C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83BAB-F7BF-E30D-3029-9F319427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3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DF9C4-C9CA-BB21-3E0B-76B0C7A5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6D0B3-8545-39B2-D7FC-4388123AE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3218D-F112-9F96-86C8-AC946B003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6090D-01DA-DA46-B7A9-AC796333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56CE2-56EC-DF41-DD43-632BFC7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0163B-081B-99B9-DD1A-4EF4D619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0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1E4B3-1E3E-EDCA-DC3B-0D33953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8B9AA-108A-8F36-3892-CFC0EAA3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3DD89-E3B3-CA35-189C-F7BF20DC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CBABA3-A28E-672B-D733-D9538B6C9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D91CFD-A449-4157-B6AE-26A7CB728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6D8788-AC52-968A-2C87-2BE9F361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27F843-1BDD-93E1-957A-A682783A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FD348D-9761-CA68-E108-3722B61D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FA64-B53D-1414-3BBD-A4B2ECD4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59F490-D7CD-936C-65EA-236F70D2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520A8-EDA9-7FA3-9F4A-765F2536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6C51D2-8320-D37B-C1B3-72BE6F1C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7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7B6B9-CCCA-32D4-6BBE-89535FE1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1CCF8-5725-2A54-3AAE-DF9E5757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D65AF-FF7F-B296-66DE-F5F86D41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64CE-82AF-8243-0BCF-F1EFCD2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B0AC-AC9A-A87C-E393-4CD9D070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AB680-2D33-B6F0-BCAC-F78533B25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3D5E0-617B-24B6-363B-9241505A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68CCA-0C5B-1CB8-CA4D-F8C6FE1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C22A8-D8C2-46B0-51BA-D87A8241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4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BC90-985A-19F4-1EBC-9A02AD60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424C4-C0D7-C6FF-9AFB-617AEC668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0CB74-7577-0D1F-608F-46D75AC9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D732D-3A23-CB6F-C7B3-68A6EC8F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9D5D3-A228-034B-3EB5-8668D430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D9A38-2DD3-4669-51CB-9329FE33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0C9FA-9EBE-B2DF-56A5-A42183E4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22DFB-336E-86A8-AE8D-05500C14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7AB9A-B0DA-048F-F09A-B2A52D146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B9D6-0115-49FB-AC81-37F0EBEBC1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05125-DC54-00D6-8B14-F3EAA5861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DC43E-27B2-4956-4D4D-A3CE7B453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589D-A126-4E1B-9208-865458F0A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8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66" name="Picture 2" descr="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2024-03-10T05:52:32Z</dcterms:created>
  <dcterms:modified xsi:type="dcterms:W3CDTF">2024-03-10T05:52:33Z</dcterms:modified>
</cp:coreProperties>
</file>