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62852-7064-92F2-59E4-B1CDE229E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A9EEB9-E4DA-58B7-3511-6862CC7E5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0E6BA-F04B-F5BD-0EED-3C232FCA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B4D4-B73F-4654-8B3D-F004D93AC6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2A472-C571-EC4C-89BA-56CC0008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A6B63-32FD-5950-B49B-88F91873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859-9404-409E-A2A4-B6DC7EC1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92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EBBA6-AF4F-BFE9-931B-F66235EF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05CFBB-9D70-F2B3-F141-006DCFD24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AF72B-56AE-3B41-0204-927D8F34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B4D4-B73F-4654-8B3D-F004D93AC6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36EDA-F328-E219-81DC-92826C94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9105B-3FD7-4052-5583-50FE14E9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859-9404-409E-A2A4-B6DC7EC1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56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19436F-B036-FBE4-C207-04D0F9815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BAA5FC-2368-5B10-0336-712BDE947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2B665-1251-518A-7CA1-0C90796C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B4D4-B73F-4654-8B3D-F004D93AC6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49982-3314-3EAD-C2B8-EB5A1056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D6D87-1F77-C7AE-716E-185E25A4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859-9404-409E-A2A4-B6DC7EC1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52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2A726-1429-46B0-65A3-1A545BFE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939EA-5179-98DD-CF9C-662FEE53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F1F1E-570D-4486-2F93-21D0F28E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B4D4-B73F-4654-8B3D-F004D93AC6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11CDB-5D29-F8E4-1128-80F8BD28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7E97F-754B-D061-2223-1022FAF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859-9404-409E-A2A4-B6DC7EC1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15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90DB0-9FF6-2A5C-11A6-4AAA14BC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6E77F-C13A-E2ED-D179-9B52D9A63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B12F3-B8C2-0ADF-7480-0FF4DA0B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B4D4-B73F-4654-8B3D-F004D93AC6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CA956-2CDE-2BB0-3A2F-64267F01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42DF1-775A-FDC4-78B3-C6A1A74D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859-9404-409E-A2A4-B6DC7EC1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2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440AA-271D-E421-5099-392B9E2C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9BF65-CFCA-F06C-DDF4-BE1762E74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E783CA-4C39-F16F-A237-9CF071C78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42E281-8D92-BD1D-AE8E-7F8079C5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B4D4-B73F-4654-8B3D-F004D93AC6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BC7044-5909-BA09-4415-E575D205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69C582-0C2F-6BB8-BD04-B32B3FEB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859-9404-409E-A2A4-B6DC7EC1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0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61C8E-E4A3-383D-0839-D921361C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A15A1-B8BD-969F-96FE-C5193755B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CCAA04-BDCF-F6F9-5EF7-2B350AF17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562AB4-B125-2DE8-A1E1-FBD44CDFB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5E9728-10AC-CB1E-DFC7-0BBD49B23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340FCA-1B5E-2EC7-6295-172FB8CC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B4D4-B73F-4654-8B3D-F004D93AC6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885CBE-7DD5-BE95-8159-45ED7A75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5BCA03-129C-9FB9-6A80-D8DD7A6F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859-9404-409E-A2A4-B6DC7EC1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15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EBB4F-EBC9-6946-EE4F-3C1BD4E6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ABB9B5-468D-EABB-6187-A0CB8E4C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B4D4-B73F-4654-8B3D-F004D93AC6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EEDA6F-0721-9D3A-3BC3-01C940F9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32226F-4302-CBAF-4011-63026C85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859-9404-409E-A2A4-B6DC7EC1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0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62F654-55C1-1C19-4ECD-9E0C094F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B4D4-B73F-4654-8B3D-F004D93AC6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10B374-2536-1B4D-0ED8-E17215E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47E39-42F9-F7D2-4518-165D2622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859-9404-409E-A2A4-B6DC7EC1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8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3FF6D-BAF3-7FBB-11B9-F8478FA2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AE08D-A3AC-2655-E116-80D15790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037003-6B86-CF2B-0469-8CDD9231F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C1E4F-75A9-7053-0DF0-B10F783E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B4D4-B73F-4654-8B3D-F004D93AC6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08460-D71B-FB89-0808-B1447FD6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6329B-73DA-1400-FD8D-A10A29A5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859-9404-409E-A2A4-B6DC7EC1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1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78F07-CBC1-D185-5EB9-73E7726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7415D9-2645-50C5-ACDD-62A8146DC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F541-D38F-313B-117F-AEE4F20FC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801260-1B28-4BC0-71AC-7BB6D54A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B4D4-B73F-4654-8B3D-F004D93AC6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B4E492-4B59-4D4E-E64F-6A495A09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6F8D5-7AAB-A494-B72A-B3CDCAC4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859-9404-409E-A2A4-B6DC7EC1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9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839F2-8A96-0C2E-3946-1E00AF70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2E0C4-2A24-25A9-0E85-5F60BD52D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EC9C6-FB10-E147-4572-A351BDA5C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B4D4-B73F-4654-8B3D-F004D93AC6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172F1-CCCA-68D4-5409-F862E9DB2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56862-D74E-99D5-2BE5-F8C400368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69859-9404-409E-A2A4-B6DC7EC1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99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114" name="Picture 2" descr="5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3139" name="Picture 3" descr="58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2024-03-10T05:52:43Z</dcterms:created>
  <dcterms:modified xsi:type="dcterms:W3CDTF">2024-03-10T05:52:43Z</dcterms:modified>
</cp:coreProperties>
</file>