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3A8B7-C67B-AE22-80F6-A43B2336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B0DDC-2BCF-0A00-B6DE-C7EC20D04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56BDA-8BCD-6B09-9E79-6AEBA956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D0E1-1ECC-A36E-22B9-AD27136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C12E-F823-1A2A-D80F-FFFBD545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2947-5068-AF46-0819-B5714BF4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10AD3-1E86-CDB1-8B5F-36CD7673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758E-1198-F15C-2C53-A49BD5B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8A454-C93F-ABC7-3292-23731FA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096D7-6E34-1B1A-146D-9557EE47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45D17-8F0B-5A0B-E62C-31ACAAED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5F8BB-C03C-BF3F-8838-3BA973EB7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5DAE-5D09-8529-BDFF-222AE658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88E4-3A1B-5424-7FDD-3CB5FD3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6195-3481-EF0A-590B-940E4991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9F45-4D7D-E9EA-BB6F-4239875C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FAEF4-8280-E501-84E5-F2CDD003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DA002-ED27-3994-E259-1B8668C2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76336-AD25-0B54-AAAE-B83DBF1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46288-BE02-6484-4C67-E03B1486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2B44-167D-59D0-CE2C-8365520E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58D65-774F-8582-90C7-FDABC1FC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98410-2E61-8448-3EA2-EFF3157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4AB7-A432-3819-B86C-CF198B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C8958-024D-5CAE-F454-D58BA7ED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5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3B16-1EFC-887A-7862-2DCF5DEB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6AA3-9901-9485-7210-A1CAC0B8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8BAF5-BFF1-2BAA-5909-4FA24690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C8932-A16B-7D7C-ECBA-F0BAEBF0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ADD77-45CE-4E34-87A8-F7F0984B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443A2-81D5-A913-E69E-35FB8BA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DB6F-E45B-B027-F357-BCDBD9DC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C6DEE-26A8-B8D9-2F35-368F9EE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563E3-1413-E746-BEAC-0934AD9B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C3AC1-9993-8C66-0BC3-4559D310C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BADB1-9ACB-33B1-5C57-1A03B650F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3C739-CBD3-578E-B4FF-B48DB22E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DB36F3-1844-956E-C982-62896C75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93C64-C6F1-F7A4-5076-C555AD8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3E4A-191E-D167-5EF7-35C5A057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0B3DA-8554-1DBE-AF3C-9901C71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E1B09-BB8B-174D-AA14-2211C161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49295-B232-AA60-EDEF-560BA50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7175B-A242-CEE7-4A06-A987A5B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2764A-BDEB-78F9-82F0-00805D47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30FDA-F95B-7AFD-17F0-F1693726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250B-CE28-15C3-DA36-FA990DB9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9AECF-117F-3FBA-71A1-6E29F051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9BA5A-D97B-2EB2-E238-428B5F67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E298D-773F-FD96-B2BF-C5FD20E1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E4E51-F66E-7724-BFFB-05BE66E5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1D6EC-F8FA-B007-D58A-A54AFDE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423D5-563E-5889-6367-B7B448D7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761171-2EF9-8454-CE02-055F75B52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4F45C-27E2-9F98-2E10-996CE9DC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DFDAB-5782-C570-A512-2F3B2087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EE3C-A625-7584-04C0-31DC052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920C9-45C2-2E5D-C6C3-2380A2A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7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4B8375-FC48-9E38-BC34-E385AEC0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5828B-BE69-6FEC-4C0B-64EB19FB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3E32D-D4F4-39BA-1AFF-6854B4D85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245D-C114-42A2-8E60-0E09A7E4BE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813C-B3D9-433C-DC8A-647E0666B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AA45-B2AB-7DCB-D72E-2AC26E2A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4B3B-443B-4350-9245-A7BE33460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7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2024-03-10T04:29:40Z</dcterms:created>
  <dcterms:modified xsi:type="dcterms:W3CDTF">2024-03-10T04:29:40Z</dcterms:modified>
</cp:coreProperties>
</file>