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5AB5A-C75C-8D85-144D-145E568D5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CACA65-35C9-C6A3-02A2-22EF64364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33256-F7AC-D6E7-ED63-668BB114C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D8D6-16F9-47F2-A6E8-145CF40D3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F321F-0BC4-F797-7984-89CADA3A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DEF8B-A383-4B43-A35E-F0AB5228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58F-6766-4FD1-ABDF-A84495A6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6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733EC-15A8-6A4A-BD37-8C148A1C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BC5B48-190A-5C64-75C7-9A4FD0903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E77B5-CDF3-F3B0-0987-F54F76C5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D8D6-16F9-47F2-A6E8-145CF40D3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3360B-C034-BB4C-5CB6-67429011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BDFE0-3E97-90A6-1616-A297C764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58F-6766-4FD1-ABDF-A84495A6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4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43046F-2BB6-5D91-55C2-A26B12183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975CBC-2067-7D19-B92B-6D9F68B99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6919D-248F-658E-BD30-65EFCC30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D8D6-16F9-47F2-A6E8-145CF40D3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06D8F-3B19-E55D-18D5-65BCE38F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A46B0-1A11-C2E6-DD81-41B8654C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58F-6766-4FD1-ABDF-A84495A6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04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0CC20-E02A-98FD-315B-117EC217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E0554-1488-7F19-9F5A-883D30F5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45719-9339-0C10-0A81-F84D0015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D8D6-16F9-47F2-A6E8-145CF40D3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4DECB-B8C3-7193-8D3B-AEA01771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906AE1-CC9F-5D53-7F71-8C1566B1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58F-6766-4FD1-ABDF-A84495A6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3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E93BD-6984-6203-0FA5-62ACBCCB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8B7A8-7272-237F-03FB-B593780EC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198D1-122F-8EF0-35B6-4CA4F311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D8D6-16F9-47F2-A6E8-145CF40D3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E32EC-F78B-1568-EDBA-762472AB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5CB36-2C4E-858F-230A-0A1643E9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58F-6766-4FD1-ABDF-A84495A6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8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A67B5-1DB3-0E97-0F6B-5C76A07A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A1862-E6D2-9A46-A7E0-52F8CE35E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4804CC-C555-143F-D079-69CE9C1A8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879578-A434-761A-3337-D2EEA623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D8D6-16F9-47F2-A6E8-145CF40D3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43FDC4-0A02-AB1E-691E-FA2966F3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496904-0C99-8BCF-773B-A618B0DE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58F-6766-4FD1-ABDF-A84495A6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67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6F878-BFEB-66B8-6A53-74FCC5A3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F440D0-D12B-4111-1791-FFC6384A8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9E0063-3428-21FD-3F78-62097971F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9A3070-A230-874A-4EBE-01ED64F1D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A68067-8908-9AE2-9A53-432C27B5D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CE4FB5-4EFD-E8D4-8035-70D3495D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D8D6-16F9-47F2-A6E8-145CF40D3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D1B1E2-9F25-09C3-476F-210D6A91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CC8B72-091C-01A0-B0A4-0F237D9E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58F-6766-4FD1-ABDF-A84495A6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4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C1583-B31B-F75E-4696-2686C3B0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F8FD36-E261-6CE6-5675-0CA1FFB2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D8D6-16F9-47F2-A6E8-145CF40D3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196A29-2DCF-9497-66B0-AFD9186B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8F7D22-82EA-B809-3F45-E581A73E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58F-6766-4FD1-ABDF-A84495A6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54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6A2C0-6F98-D787-0127-879E115D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D8D6-16F9-47F2-A6E8-145CF40D3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363C6F-5039-A93D-C0CA-1286EA30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B10622-CE5D-B11E-B43B-590C331C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58F-6766-4FD1-ABDF-A84495A6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8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09BB2-A75C-E438-AA44-7326FE8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5DAF6-06BF-E6C3-8F15-96B8C7B0E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C5CFFF-7D43-936C-EF0F-982DD2DB2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67D15A-5449-3E7D-412F-8591B2A4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D8D6-16F9-47F2-A6E8-145CF40D3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CB305-A5CE-6427-D385-7D0D3132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9A076-29F3-6134-C210-2A551B88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58F-6766-4FD1-ABDF-A84495A6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20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4DB7F-2B0A-DC9D-EBDA-F066C0D7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E6E26D-D1D3-D398-733B-6AB807E0E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AE1791-5A30-100B-0B81-9B931FC1C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3A7DB1-570B-0C57-9730-80F5D417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6D8D6-16F9-47F2-A6E8-145CF40D3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37D75A-502D-7C6E-E399-4A45D3A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479462-55A4-3EFE-EA18-645FAFE5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858F-6766-4FD1-ABDF-A84495A6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93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F3D2FB-EB7C-CE9D-CC54-A69A2F67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BA5F0C-47DF-943F-F095-62012800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E086F-7E6D-9802-D474-BB38D5989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6D8D6-16F9-47F2-A6E8-145CF40D333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3C5B9-8F00-B218-BA6F-8665F2D1C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9B152-502D-8532-2113-B397B4A9C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8858F-6766-4FD1-ABDF-A84495A662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88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210" name="Picture 2" descr="5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2024-03-10T05:53:38Z</dcterms:created>
  <dcterms:modified xsi:type="dcterms:W3CDTF">2024-03-10T05:53:38Z</dcterms:modified>
</cp:coreProperties>
</file>