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1D0E1-FE40-47BC-AE0B-151DEC9AC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FE5294-6E18-2A6C-4E71-BE5B20CAE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31582-BF45-1CF5-4F3D-F0862A3F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F5C1-1BB4-48BE-B366-9009FCE60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9CB81-AF25-4B56-A9B2-0E708EBA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641F7-39D3-DC52-1A63-CA9E59AA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E44B-6424-41F5-9995-2E46BE86F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94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82B2C-4FD4-F0C7-65B0-29E22318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C50FBE-9AF6-13C5-7080-BC8E2EEF7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0059E-EE14-24F9-CDD6-DD716A38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F5C1-1BB4-48BE-B366-9009FCE60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DAB7B-3188-7CD1-34B1-D29C61EC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9A746-0D77-BEDE-AF67-7325C839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E44B-6424-41F5-9995-2E46BE86F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5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14F4BC-BBE7-C0C1-CF13-A4360DD98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A786B-BA26-6B2F-8993-56035A2FD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8C4D0-B4C1-4086-8B34-111B0FE7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F5C1-1BB4-48BE-B366-9009FCE60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D1E53-816A-1E6D-B261-B0D58FA9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49631-F47A-34E0-C492-241A7290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E44B-6424-41F5-9995-2E46BE86F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83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DE4BA-07A3-8988-96A8-1042A322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9876C-E5EC-24BE-12C0-742357BCC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3A227-2FCE-9AFA-53FE-79ECFDA6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F5C1-1BB4-48BE-B366-9009FCE60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2C712-B5A5-1DF1-7BCC-F573EE99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B96A4-4669-D827-C2E6-360949B4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E44B-6424-41F5-9995-2E46BE86F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3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BE380-62B4-A9F7-B72E-DF1B066CD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F5989F-DCEF-1CB8-6689-E34A1EA99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78E90-FD9D-9522-C74B-B61803E2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F5C1-1BB4-48BE-B366-9009FCE60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83678-8BC2-C918-9BB7-EEC9FB38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921FC-DB9D-5CBE-2260-6324D7D2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E44B-6424-41F5-9995-2E46BE86F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72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EF75-F1AA-6D18-1616-14D06739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113DD-6608-0861-D482-B1B6E3B4A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6124CE-2B31-0144-E2EB-0D834226D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ED053F-B90B-6383-FC7D-24F144A0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F5C1-1BB4-48BE-B366-9009FCE60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22CA5-7E8F-AC5D-E812-AA6767EF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68F71E-F57A-5843-A9DE-33096599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E44B-6424-41F5-9995-2E46BE86F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3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F53D8-FA47-2147-3A74-8D7B22D9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55F733-A1EC-4D1E-B1BB-16B2C990F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018F5A-C266-B35F-D576-831D94D86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3B272E-19B3-C7CC-1949-6BA70AF64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8F18D6-CA60-CA32-8B90-C00AC2D54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008C0F-C942-F2C2-96FD-AF425D31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F5C1-1BB4-48BE-B366-9009FCE60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A5E95F-25AC-7638-5C65-0EFD5697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ECDC69-5C8F-3319-8E61-021CB2A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E44B-6424-41F5-9995-2E46BE86F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D297B-D6A1-D2D3-EB74-FE667D86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C688A3-D264-1D8B-B99F-FF9A7DEB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F5C1-1BB4-48BE-B366-9009FCE60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E849AC-0D3E-DE35-3FCA-06DA4CFA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462CA5-C54B-8D13-FBD7-493E7EF7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E44B-6424-41F5-9995-2E46BE86F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07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874B01-BD9E-7EA5-6EE1-89A0FB17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F5C1-1BB4-48BE-B366-9009FCE60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4AA6E9-C432-B34B-3173-BCBCC9C4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444825-9801-1BD2-4C37-148496F7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E44B-6424-41F5-9995-2E46BE86F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F3FCE-A2F9-DA7E-0641-473E06F6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CF57E5-86CC-88AE-0C72-230739321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344205-6CC9-CB59-A0F8-198D9C8FA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5E607D-AE2A-E20A-2BB9-FF234F27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F5C1-1BB4-48BE-B366-9009FCE60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E91E4-84D8-A01A-A68D-9C12340E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DCFC38-035B-6B61-76FA-897FF905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E44B-6424-41F5-9995-2E46BE86F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3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610FE-F311-4511-B11D-67F2E137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0653E4-E3CA-B5AE-C7CB-362EF62CD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7FC084-2C94-B78C-2A7A-55F8FF0C2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540197-BF66-159B-6A2B-52B636F9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F5C1-1BB4-48BE-B366-9009FCE60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3FF58-A3DF-5FB7-441A-AE35EFD7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A3282B-1E65-308A-4782-0B9EE541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E44B-6424-41F5-9995-2E46BE86F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05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99BDDF-E142-A1BB-813A-94B97601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0776EC-21AB-0994-E03C-C041B118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F7134-3B75-E3C7-D1E3-999FF26EB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1F5C1-1BB4-48BE-B366-9009FCE60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4B589-B473-68DC-1BDF-94C196D61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04305-D11C-324E-A05C-22D1F0DB4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E44B-6424-41F5-9995-2E46BE86F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6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258" name="Picture 2" descr="5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2024-03-10T05:53:49Z</dcterms:created>
  <dcterms:modified xsi:type="dcterms:W3CDTF">2024-03-10T05:53:49Z</dcterms:modified>
</cp:coreProperties>
</file>