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BBB0E-F579-2383-92B0-9CFDB0511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8D5926-FA57-3A2F-7D9C-FBD2C5A4C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6407C-E225-6232-12B5-C1521B91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0DF-59B6-48E8-B764-0E31D23218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929F0-B619-E189-C20D-8F7AAEEA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A2CD4-A99D-D169-9302-AAF15DCA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6AD3-2811-4E61-AC5E-2E00EC0D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27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D8258-B485-2966-3E27-EC8AFF90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28C74F-670F-555E-EFE0-53B7E3CB8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1BDE1-3706-A206-D4DE-B449156B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0DF-59B6-48E8-B764-0E31D23218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729B9-A2D9-E22E-1632-8D31C25A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B5236-61D2-18DD-1C34-B6AE088C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6AD3-2811-4E61-AC5E-2E00EC0D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4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7B6B98-503B-7B8C-172B-2327929B4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06CDEC-6D6A-5AC3-D568-57FF71D23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17A3B-E443-1703-401D-2110D59C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0DF-59B6-48E8-B764-0E31D23218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77C20-53F3-41AA-CD77-A2FA1602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24EC2-A4F1-9B2D-B46D-DFA6B333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6AD3-2811-4E61-AC5E-2E00EC0D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2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283E5-33BD-5099-4838-14C207DE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5B806-BC46-8B70-3F83-4F4B8A2A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06BD1-6E8C-840C-3A3A-AAC55C32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0DF-59B6-48E8-B764-0E31D23218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193DA-E6B5-B103-7A94-09783724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5D222-3AE7-24E0-54CB-7362DDED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6AD3-2811-4E61-AC5E-2E00EC0D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3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172BB-669B-C306-FE3E-783B240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F66E0-1CFD-2380-F0EC-77C6FED2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A6EE0-E3F5-FDCE-86DF-E50C76D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0DF-59B6-48E8-B764-0E31D23218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2108A-9597-D1F2-6325-0F8D2BB9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7B623-B929-CFCD-543C-90DFD8D2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6AD3-2811-4E61-AC5E-2E00EC0D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69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785A8-8BB9-4D06-4293-0392803E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48F22-430D-53BC-60DA-56BC3E092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7FDE37-EFF1-2ACA-20CE-E74CABFB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0779D-E402-9612-4E0F-DDD9E300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0DF-59B6-48E8-B764-0E31D23218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DC66E-AD5C-5B3A-C5E9-E365E9EC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E23BFA-D5B9-A0A6-11B1-D5D8AE56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6AD3-2811-4E61-AC5E-2E00EC0D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4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E9C6B-C342-8607-71B9-4C3FD182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29646C-9CB0-E5D1-878F-22709D84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AA9D02-4F85-45E9-CC23-FF95D847E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09C73F-A258-D56A-BE7F-DA632450A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AC72A1-7B05-02B1-FA66-9620311E6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D618DC-A13C-6E11-8E78-F4ED496E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0DF-59B6-48E8-B764-0E31D23218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CE23B-21D1-657E-2B44-73E07A4B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E6C95C-5BBD-CFFD-F1BC-EAF39364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6AD3-2811-4E61-AC5E-2E00EC0D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5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25F39-93C1-AFF2-29BC-EB16AF15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183DEE-F490-0CF2-70FF-A6BAC5B6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0DF-59B6-48E8-B764-0E31D23218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75E58-72AB-29E1-0DB1-805EF53F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4F1A23-96EB-E196-A530-E4207B25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6AD3-2811-4E61-AC5E-2E00EC0D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9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13D296-AF8B-F128-A5E4-9D5640E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0DF-59B6-48E8-B764-0E31D23218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C55E31-BD4B-8ECD-E027-6802B362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28E25-DE81-4E52-CF86-D89AF1BC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6AD3-2811-4E61-AC5E-2E00EC0D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5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4909B-2A5F-1138-9A56-9E8A86CA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79DBE-0645-2CA3-D70E-382F1DC4E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7FE8A0-4E18-120F-F5C4-E3E8EAE0F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BEBC6-AA97-22C3-5FD7-F1E825F0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0DF-59B6-48E8-B764-0E31D23218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B2250-FB02-4DEA-6CA7-206E5A32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CB982-2428-A2C0-C150-0A22BA2C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6AD3-2811-4E61-AC5E-2E00EC0D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4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B3F9B-E690-D2D7-B0EA-F67EC779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A108B8-1B7E-9E24-17D9-6BCCFCD76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E15D9B-CDD2-873B-C702-C3CD4F2D2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825FB5-F7B6-BD0B-6D9E-035B959B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E0DF-59B6-48E8-B764-0E31D23218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75CAE-EE8F-FEB4-1D8C-208FD38B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45DF3-A069-72B9-CBF3-521FBB0C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6AD3-2811-4E61-AC5E-2E00EC0D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7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9B72AC-3824-7B0F-F4C5-18EFD7C8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56947-8544-B940-2CBA-BFAC41E6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753BF-303A-1730-F91F-A5ABD169E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DE0DF-59B6-48E8-B764-0E31D23218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CA618-2973-0B5C-B796-A727CEDDE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723FE-E986-FA9F-8CDB-2CC266E92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6AD3-2811-4E61-AC5E-2E00EC0D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8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306" name="Picture 2" descr="5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2024-03-10T05:54:10Z</dcterms:created>
  <dcterms:modified xsi:type="dcterms:W3CDTF">2024-03-10T05:54:10Z</dcterms:modified>
</cp:coreProperties>
</file>