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83436-EF5E-72D3-82CC-6C771A425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8D4795-1F1C-0494-9E2B-6726CFFC0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93B86-4A54-8104-BA98-961A1563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2137-2904-4062-9030-4A176E7EE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E0901-A03D-698E-17C2-10E0E105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A747E-C229-3138-A617-C6B361AD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E7A5-7D28-40C5-8EDD-61C3A7FA3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61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A6BC8-90FD-1016-6E3D-285A46DB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BEEDED-BADB-8564-9A54-3729067FB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359F3-5B7C-98D6-57BD-FD41268C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2137-2904-4062-9030-4A176E7EE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78D8C-EE30-05D1-FB71-9CA2A7D9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3F2229-C2E6-3AEE-6A85-BBE613AE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E7A5-7D28-40C5-8EDD-61C3A7FA3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17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CE150E-8C80-071A-E9FB-724F74651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9B6ECE-DE93-147B-9439-3A6B2F738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80ABD-B2FA-FB7B-D065-DB3C1F3B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2137-2904-4062-9030-4A176E7EE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48ED0-78EA-A58B-A33C-0F2BEBD6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85304-B477-0A93-5956-FCD7FF56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E7A5-7D28-40C5-8EDD-61C3A7FA3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42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534F4-8A47-E363-8F16-928A3B61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5565E-A45C-7A25-8103-15AE41A0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D49DE-766B-DCFD-BC45-3F72FEDC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2137-2904-4062-9030-4A176E7EE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EF1AC-3DC0-DA1B-2972-A204526E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11188-57C8-DFB6-7432-57A8533F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E7A5-7D28-40C5-8EDD-61C3A7FA3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5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8B382-254D-2620-1E34-F11E7FDA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2BD5AE-98E8-0655-D718-11BE1118C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5FF6DD-A422-8524-A554-6DAC7BA7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2137-2904-4062-9030-4A176E7EE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12FD7-635A-68AB-8831-D282D41C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428F7-3A01-E32D-6B05-0D9BF596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E7A5-7D28-40C5-8EDD-61C3A7FA3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19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8CA44-4B9E-F963-1124-E97CF04D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E2F54-F379-564E-832D-F4878F568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7AC187-941C-511A-5BB9-3F599129E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909115-C296-7EE1-3BFE-07556FFD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2137-2904-4062-9030-4A176E7EE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2463F0-EA04-4F46-5441-60F13897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D2666B-73D1-352D-5CC8-0A1661D0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E7A5-7D28-40C5-8EDD-61C3A7FA3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91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2D6E5-E831-4409-D722-458B6D2F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718CA-DA98-6F89-5A8C-FD8B0705D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D4469B-7D4A-0B24-FFE1-683C6AC26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AA42-F5BC-F212-67EA-F3D069A37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779A0A-3A79-B6AF-2117-204915861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978CEB-C318-4A1D-33B1-7D25FD24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2137-2904-4062-9030-4A176E7EE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F94AFE-D282-4FB1-7021-6AFD4D29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30CAA3-2CE8-A233-BAC7-3B528677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E7A5-7D28-40C5-8EDD-61C3A7FA3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4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F9E7B-91C4-0D0A-221F-DE130C89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AD2916-0F43-4E73-3E63-20656ADE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2137-2904-4062-9030-4A176E7EE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2A9DFD-8C80-1E32-815D-4C32BFD1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6C61DE-8545-F34D-2144-A2E0CA29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E7A5-7D28-40C5-8EDD-61C3A7FA3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27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4E0131-D4C4-E8C0-9413-1A93E01D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2137-2904-4062-9030-4A176E7EE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AD3B17-3D43-3918-B148-0C9E36AE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928891-2221-0D71-6F19-85A70996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E7A5-7D28-40C5-8EDD-61C3A7FA3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72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97F6F-D7E5-C406-672A-CB148A46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3F8C2-9123-7E84-390B-241C2FF01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2860DF-37FC-9E63-5C33-A3AFA7100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13A9D4-1C04-C897-A27D-746CEF51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2137-2904-4062-9030-4A176E7EE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730BE0-204A-D2FD-47B2-D1B7FB1B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B8D1C1-59A7-C7E1-6C89-23329A85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E7A5-7D28-40C5-8EDD-61C3A7FA3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28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2CD84-0403-14AE-28B1-FC7C430AF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63278A-1083-625A-5792-E453A3280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CC6AC8-509F-495E-043B-FA476808A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FB3D99-6C1C-4C6A-8F02-E9E51065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2137-2904-4062-9030-4A176E7EE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8AAD7C-D8FC-6A6D-317C-2997F106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2DF33-9FE8-DB7A-C7DF-47F0914F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E7A5-7D28-40C5-8EDD-61C3A7FA3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1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6DD035-E384-65FA-7CF5-A9086E62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3A8FC2-72F9-30A0-AD31-E2F010153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CFCE5-A73F-555C-3C5D-0FD9F3167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22137-2904-4062-9030-4A176E7EE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E3122-DA62-BAB8-EDA9-ACDEA558E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4AF79-8493-F308-6879-45C5E5C7D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4E7A5-7D28-40C5-8EDD-61C3A7FA3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19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306" name="Picture 2" descr="5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2024-03-10T05:54:22Z</dcterms:created>
  <dcterms:modified xsi:type="dcterms:W3CDTF">2024-03-10T05:54:22Z</dcterms:modified>
</cp:coreProperties>
</file>