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B539-B7CA-EE0B-B3AE-73CB0957D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E6E74-4045-34B9-3BB5-054BBB719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32E5B-0CA7-449B-B633-C146D386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F0166-FCDD-C600-BF63-43877CE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1F10B-C088-0949-E3B1-91CECAA6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32B47-1E18-C995-9985-C28FD742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98913-58EF-0F29-5EEC-7DB5BA16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DF55-8FFE-8FDB-448D-F7FDAF9C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21729-CFB3-B54A-D794-184CD19E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ADD3B-464A-DCD5-6BAD-CB36F86A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AFE9BA-BA74-039B-080B-E44B52B06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E6147F-7818-FC20-C9ED-4714D17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8E8D0-213C-9C09-0F88-CB88093A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E1E8C-C01A-6400-ECEB-14FE6BB1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7A9CB-B2A0-A785-8478-57CEE8A8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EE6D-301E-6068-1143-AE755F8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15841-1671-22F5-F8FB-E41AAF41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87240-F8F5-4036-21C0-FBF82A23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7A757-E8A1-3BE6-6CB2-A773356D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998E1-A24A-D55A-BB0E-E2F04F04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439E-4E34-7BCE-071B-8442C18F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24A6A-B3CA-A64E-6B2D-695400F8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0662-2878-6DA7-9AB4-E9DDEB55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66F5A-25A1-EF4E-02CF-E9D676E2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2C02E-D661-CABD-8B35-1DB6CAA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8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852DC-21DF-29C0-3FF4-605BE61F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C637-22B0-6594-D968-E026CD584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A7611-7A57-A781-0728-65C280B3E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5F2D2-3FA5-5488-2B33-35C2F7E2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3ECEA-43F1-3301-5CBA-5F6151FC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B55B3-2664-84CF-4ED4-287882B5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6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384A-8A8E-87C7-30E0-6DCB1F12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63D79-0A79-68C6-A761-A76E94C3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8A6ABB-EE13-A79E-8E59-24E2AC51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D0FDC1-FD1E-7E24-6B18-0908C5C20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FC074-324F-083D-6DE8-9A4AC5E8C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0607C-46C4-0FE0-ADF6-99937BD6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3785E6-69B5-E2B9-74C8-2E50375B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27AF72-C68A-ECAC-6DCE-BC5930BE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41105-0913-B205-35B4-6715A4E6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2C6B7-98DC-A09F-D4F1-E926440E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74930-DAF5-AE21-9097-8D0EDC90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F0164-8982-72A1-FB20-5DDA813F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1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8B883C-8AE5-D0C1-654C-5A9D44A8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FE9115-4433-2F3E-5843-CEE135D7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36733-E9A8-06DD-50E4-4492C9B1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6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2CFC1-69F3-830F-242F-B112C20A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2039E-BA8F-B098-12E4-35D4388E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E10A8C-9348-A664-94C5-482E0F49A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83CBE-E089-BF8F-2F4E-E9620BEF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ACB75-7AFE-5EF8-3165-38E292A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34A77-5F72-CA3D-259C-3A8C68D5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3DEEB-9711-297A-BCAD-17D5BBEA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87F2E-E5DF-1F49-5651-02E0762F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D54CF-4CF0-7B8C-C134-659A529B9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C3AF4-8C42-F509-6E7B-BE618B35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978A6-F949-6D22-6BBD-20058718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2557F-7086-FED2-C8A0-53F4E7E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8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CDFE8F-A501-81A3-13A4-92402E42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4A3C8-3A81-6F48-9010-BFFCFF3A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FB70B-DBBC-EC85-F00C-816FD159A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A45F-1DB0-46C9-941C-FA03A5DA5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B2ED7-0653-9460-5CD9-F118E890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FCB6D-FC97-EC44-6B26-6827A73D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907A-8093-490A-A382-A47475755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50" name="Picture 2" descr="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2024-03-10T05:55:27Z</dcterms:created>
  <dcterms:modified xsi:type="dcterms:W3CDTF">2024-03-10T05:55:27Z</dcterms:modified>
</cp:coreProperties>
</file>