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8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A2675-75F4-61F5-C18C-187E047CE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99B65B-4995-0A7B-443A-C7D186E15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72BB7C-CE84-C675-534D-2EF87371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D591-BE09-4CA1-A6D5-5F0B11F03D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1B9790-51F7-AECE-0CB6-A778D4EE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C8A251-180A-BFF0-7B24-3C523E8A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8CD3-4B69-4C87-B76E-13E2C9A07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13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92FB0-11CB-E668-C9C8-11EBC33D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5B93FA-FDBA-D154-F6A3-FCF2D1971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8BC66-EFD0-A796-D3F7-7EF88C1B8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D591-BE09-4CA1-A6D5-5F0B11F03D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D8254E-D71F-C391-D02C-A4F77866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157A43-413D-94C0-A271-4DABD26F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8CD3-4B69-4C87-B76E-13E2C9A07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03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03F026-EB52-3BA4-4AAD-5AE98D24E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D812DF-84B5-749D-BBD2-1F830D8FF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D8CC16-C2B3-E343-0BA7-AAF40197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D591-BE09-4CA1-A6D5-5F0B11F03D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2BC27E-AD5F-2210-F377-FAB58C01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65727C-7464-B463-9B1D-AA80F48C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8CD3-4B69-4C87-B76E-13E2C9A07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32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F7C9B-27A5-3459-DBF3-C777F2B0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A5905B-CB24-59D5-D02B-502D9BA81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69C7F6-B6E8-5D01-D631-A80FBC87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D591-BE09-4CA1-A6D5-5F0B11F03D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96866-12DD-C608-9F1C-DB1F9469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CE86C7-BA93-F8CD-31ED-55B4C6F8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8CD3-4B69-4C87-B76E-13E2C9A07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01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37C74-3255-51A5-0890-705228662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F33155-975A-E15C-0CE6-BFB00E6A2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DD6593-1F60-1E79-7B9B-C768DFA0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D591-BE09-4CA1-A6D5-5F0B11F03D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E36AA6-177F-D3A4-937D-5DA400D3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36E4DF-D1EA-4251-52F2-DEA0F08BB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8CD3-4B69-4C87-B76E-13E2C9A07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86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9ADE9-F630-9207-2911-A9103E50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E10ED7-F488-1DDD-EF33-9062BA729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A75861-A98E-736B-1BB0-F691720EE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87B0ED-8C41-2A01-8BA5-951C5B73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D591-BE09-4CA1-A6D5-5F0B11F03D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A33729-1800-A050-A2C6-439A9B8E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FA56FC-F36C-F2A2-5B7F-267FA1E7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8CD3-4B69-4C87-B76E-13E2C9A07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22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3A168-E0AF-81C1-99C1-947E503A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83327D-044B-5974-2DE0-83C3A8C93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0A85F8-F3C5-AD56-2BFC-C4A0375AD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71B533-EACB-3602-BF28-DA9578F21D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C0A735-B09A-96CC-A24E-B1BB33932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142248-7ED1-4ABE-83D9-8F0B35529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D591-BE09-4CA1-A6D5-5F0B11F03D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CA8C41-7CBF-6F89-16C9-584A76526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FD5138-B5FA-2881-82BB-2D6A6ED4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8CD3-4B69-4C87-B76E-13E2C9A07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65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237D2-2E62-43B9-44B9-209C4074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688E95-6632-3DED-B4ED-5AC51597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D591-BE09-4CA1-A6D5-5F0B11F03D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0D30B0-600C-EAC9-1CE2-7BC10DFA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A0FB6C-3CA6-BB0F-A3C4-975BA914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8CD3-4B69-4C87-B76E-13E2C9A07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98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A63B8E-82B2-C127-FF22-828B67A09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D591-BE09-4CA1-A6D5-5F0B11F03D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C68CF9-1847-C651-9263-6A74A6420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C8A389-320F-A3C6-15C2-01E96DE9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8CD3-4B69-4C87-B76E-13E2C9A07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54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6C6DC-FD0A-3059-63EC-B985CAA12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AB1EF-9F32-2A2C-360D-42EAC2A9A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F43BB9-73BC-9A76-1088-EE3DE1146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10CA43-6D12-A454-2450-A0BC38E3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D591-BE09-4CA1-A6D5-5F0B11F03D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1AF668-C963-19BF-7AC6-2E81ED9D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014D2C-3403-4FE6-FADE-4DFEDB7D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8CD3-4B69-4C87-B76E-13E2C9A07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00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74838-5CC3-2C88-8BA6-B7F6593AA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41FEC6-197D-B019-D2D3-20B773F8D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F17F19-2E21-4F58-340B-2615B1C0A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62A761-E1C3-E566-72EB-201D53180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D591-BE09-4CA1-A6D5-5F0B11F03D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6E726A-3DEE-4129-E53F-9BED4B1C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AE9E81-7408-512D-DECE-7BA91EA97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8CD3-4B69-4C87-B76E-13E2C9A07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14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956418-C79A-B5BF-664F-5FC758A2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50885A-9488-E99E-76F3-B1FD7622F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8BB3A-E08C-44BB-D179-22154D0E9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7D591-BE09-4CA1-A6D5-5F0B11F03DD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B4BE6-898C-D0DC-4E51-695D137E0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B90351-92F7-D40F-8997-B33B44ACA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48CD3-4B69-4C87-B76E-13E2C9A07E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59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546" name="Picture 2" descr="6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2024-03-10T05:56:00Z</dcterms:created>
  <dcterms:modified xsi:type="dcterms:W3CDTF">2024-03-10T05:56:00Z</dcterms:modified>
</cp:coreProperties>
</file>