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765BD-DE49-202E-F690-97E9C248A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1EE28-1868-0C56-E98A-1A4CB8C54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BB63-0119-14D8-AC45-41DEAD20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8F13C-2BBB-2AB8-0AF4-5EAB6514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64D35-EE50-AAA8-3F60-E7EA200C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7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7D4BD-668C-753E-BE68-67D127BF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9D48D1-FCB4-9309-880F-AD1B1441B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03663-7CF2-6412-1C32-3082F0F1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3590B-A003-EF48-2D01-3BAFD8C7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B3B28-A1A0-81AB-18D0-078AA376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E48727-4456-7BDB-F93D-D4BA8057B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19492-4AD5-1B86-1153-6F906B6E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506CB-624B-7A77-7665-A0C582EF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5438A-D753-78A7-FAD1-9923D3A2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F3930-C4D1-AEAE-5A25-24A76A37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8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CF64A-9D31-D25B-0599-AA6BE4EC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583CC-AA24-8D38-E43C-0451802A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7E158-EF5C-CFA2-B6F4-28770C72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644A3-8979-E5FC-AFEE-30BE9CF3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238B0-553D-0B97-CF44-DEFF643A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5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EC9D6-354C-8223-EDBE-6B3D0715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0013B-5975-32FE-4998-BCEB706A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123F1-4CD3-6820-F671-3D2E21FF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4138C-2B5B-F181-66B4-411BFDA5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F58F4-E1D9-28EE-9A25-C16387FF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C6FCF-7154-78F3-C88F-C43D4125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7BF02-523B-28C1-7F61-0330AB13E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68BA4-7C77-B795-1C5A-28FC4B0CA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33610-D40B-1DB8-47C9-F4088260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4BAB3-7DB9-4ED7-7E6C-FA9A3B23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7B3DF-F8B0-275A-28D3-9DDA1D35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58526-E8D3-4D04-122A-D6074127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A46C6-E6E7-544B-F98D-E5435730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BAAE8-3C07-43CD-F434-B05D42AC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3CBF39-BC75-052D-53F7-8F3FD0432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44F315-CF4A-9188-46FD-36AFEA57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1C2B66-517D-FE78-53AE-F90D53B7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A614B7-58FF-543D-74AB-75FDE289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47E13-63AE-08C7-62C8-D5A04E7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0C821-E3C7-6BB0-C283-D1C931ED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8A8567-7413-A806-C7DD-8EFC7E37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F09B4E-2FB6-AF98-37E3-4E00B181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29CA27-4D9B-C42F-A569-983BBFEE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8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5B5ADA-C4C4-B1E5-DEA8-0A40B8DA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A8E53E-4FC6-F07E-3CA1-12FA476A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73F9D-A3F7-BD3B-8099-CF0EC24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3B4F-0C35-06B3-3DF6-77546674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0C196-003E-F64C-3F40-52B27DE7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72C3B-32BF-E3C2-0FA0-7BEE3D0E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9B7AA-3694-A57B-870A-82279DE9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019C1-A167-D1B3-D69F-044EB74A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6FF47-6C10-3046-C73E-7BA14F96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9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DF926-E9BF-D0BC-46D2-5C68CA6D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A1E4F0-7AE8-BAE7-9D20-2C243D54D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2E216-1A17-1473-AF59-20F6C4E2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7F179-4870-1FD6-213B-7967D057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EC2E7-2E47-749B-C275-951C0CE3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8A7FE-0A69-042B-1883-EDDFA3F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4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22076-3192-9072-4D04-A3B372BE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2B197-594F-F429-287D-869D1477D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A4661-5D4F-1508-AC6D-7510DF56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9E78-DEBC-4BE3-BD36-4B5A7EECC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781CB-DDB5-4D71-A78A-01897C823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61DA9-7FD3-3191-8612-0B543BB80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DB18-CE29-4616-8D80-F024CA6C9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546" name="Picture 2" descr="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2024-03-10T05:56:11Z</dcterms:created>
  <dcterms:modified xsi:type="dcterms:W3CDTF">2024-03-10T05:56:11Z</dcterms:modified>
</cp:coreProperties>
</file>