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68019-CE89-6638-B20D-2EFB07E04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26C64-3286-E066-1157-9CB0E065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38ADA-B362-0D6A-6DC5-4B9DB7A7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5B12D-6D5C-0426-C8B9-70F748A0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25559-0522-D2DE-60DC-84CB8AE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40004-AC6C-949A-E8DA-5A81F048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621F2-4543-91BF-ACF6-BF94EF26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7F687-C101-919C-8CEE-DD26D613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A4E09-4BF8-AE48-EB2D-917159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8462C-D2FF-DD2A-486C-5F87412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F569F6-874C-0F3A-7297-FBF2C8EF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3EBDC-9A54-CDE2-E5F8-FD1E381A0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872E-6130-41D9-A1D3-6CC75CE0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7FA45-1942-A0E5-545C-3C2EEB7D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0B475-46FC-30D7-8DF9-984AE9F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D0F7-1259-53BB-FBE2-52860507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AF58-B0DC-A44D-02A2-E26F2114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0964B-F3E6-09CD-CA3A-2E018E77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8678F-5170-62D4-DBA2-44CE8E14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62776-C638-B895-4B1F-02124131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634EC-0874-026F-E326-1AE5C90A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F650F-5B83-5827-BC4C-76678171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8AB61-4FB3-D4B7-4F2C-4DCC0CC9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7353-8CDE-EB80-741F-9449B7E1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9C9BC-81D6-2D2B-B635-317A6132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9B885-F141-756B-E119-708A54B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4525-1750-3F2A-272D-A49B856B9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3563D-2B99-D9E7-DCAF-62F75473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0C86E-4B72-BEC1-5A74-42C018B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7D90B-3434-14C3-4B4F-3B9DA75B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F1BFC-41C3-139F-96DB-2B594559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AA5D-A9C0-F24B-07A1-6E905AB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452AB-1DEB-7B7D-22BA-713B8B90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5B9BF-869F-90E9-A27F-C2C64F81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51367-C1BA-73E3-2192-BAFA7C04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7BE6A-D9FC-FFB9-B20B-36D0AA24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EAA9B-7F55-8B44-4022-EAE28F81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C610B-5947-32BB-5AA4-DCAA00AD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DA64A-3FAA-995D-AB7C-758A70A6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BE995-9BC4-5D5D-D20C-68533A3F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EDE6E1-11C5-5CBA-978B-C8C59B8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E12D8-5C61-4278-E652-C5100A0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AEF0C-509C-EB72-1338-A4C8E42B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071F6-2953-0423-254A-FC0BC4EB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48910-3815-A974-11A9-DB80285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CFC2F-E7BD-FC72-CBAA-B0FF359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4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69F3-E90D-18A3-3007-E4EFA664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96288-D7A6-ACA9-FBED-FE8C4B1B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82145-2945-52C4-8077-E6042466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1E9CB-46A7-F1EC-6BE6-1BB8DD24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8788-C4E8-FAA4-2C94-7D9DB035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CD3A8-D8DA-1808-2E70-6581089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C82E-68CD-0275-1321-BC781B31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60A5D-CF02-1316-D670-E864A0F71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28A9F-1549-DD75-1AE9-74348712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BF6D0-8EF6-30A9-2BE6-05933AB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C6BDA-EDED-EC2F-7786-85E661A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F6B52-7EED-9551-0CDA-C57114B9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DCC3FF-C41A-5819-B567-D84529DE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287D7-B4C7-6D79-CD16-58FD084E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19D5C-6EA9-B37F-8487-A413D3170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760-1371-44F2-8882-4BFB1F58AE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AA28-37E9-A452-7C1E-E7598786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6D973-B179-C7C0-8C6F-4B808279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DE9E-40C5-473D-AB37-3725F3F88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1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2024-03-10T05:56:43Z</dcterms:created>
  <dcterms:modified xsi:type="dcterms:W3CDTF">2024-03-10T05:56:43Z</dcterms:modified>
</cp:coreProperties>
</file>