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4368-0304-03A0-C911-A4E73F94D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2D18E-5A04-2C11-02F4-00700BC6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7DA31-950E-ADB8-39F3-13E2EDD1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EDB8-4DF2-2F2F-C316-16471E45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863A9-F2E9-5813-EA41-0DA60CBF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9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1A1BF-D701-D71A-C47B-3A8CFDC4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1B1F7-9536-38F2-12AF-9A55291D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55931-DAED-FDAE-2445-7703DF1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318ED-971E-F79E-85DC-30F97495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8A0E-048C-9BFB-B26D-0853640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3D4E03-AA83-C05F-0057-77A2A30EF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FC1C2-57D6-5F57-9822-8F00900E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4A09D-8E42-C9C6-FEDF-CD0C518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E72A-D1F2-BCFE-3D91-CC9730DA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555EB-4336-ADF8-66BB-3601ADB5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4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C2DC-6A13-D45E-5105-F8F4C635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8B9A6-663C-1E9B-6BBC-C57C9AD1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6A574-6588-019C-2BD1-C314E7C2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2391-488E-DBC6-E7E0-E73895A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F4440-8377-7925-989A-657C8577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9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1749-B2C7-C822-D0E0-52569ED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64D4E-6D16-FAC4-CE42-9FA0B058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D34ED-A365-FEAE-A547-3FE093F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17462-45E5-DC7B-A939-BD7CEFFD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026CF-8806-E894-C16E-36B41010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1C3DC-0A35-82EB-BB41-B91642FA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9C703-3221-DD91-EA23-9B19AF253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B4DD7-36C6-C9BF-9D9B-D75A6A13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2BF2F-583D-02F8-D328-6E875931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21939-66F9-DB28-860A-2DA7FC6E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087C5-55B7-C663-024C-360AD6D6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DB50-ABB1-08AD-E966-D0D54284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BF81D-51F8-1B0B-2875-0333E969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6BE82E-BB74-E43E-20CB-BC645EBB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CC381-504A-052F-E8DA-F1E3E3AA1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84DC1-7B23-6B20-4A91-D545CA50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001593-14ED-D369-C086-4E1B81B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C2FD2-E9E2-3533-8C6D-370A342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8CB46E-45C4-918F-A17F-E211EF39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915FE-7DBD-7FAF-FEC4-997695D9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0B88C3-15FB-69CC-684E-1EF6B5A3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AB251-F779-E19F-EA80-51411D5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705B3-E85F-17F5-8DAD-09999EDE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B96BF-908E-FBC8-581F-3F9402F1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4F2037-17EA-ACC8-3415-4730D0C9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0F710-B4D7-BE6E-471D-D773A7C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8814-6699-725C-9F79-8E28EDF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8087F-455B-053E-CF82-AE34EB2B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323EF-030B-CD1E-6067-9589EA59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1BA63-D06D-3873-6874-0983415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7215A-1A98-D58A-214D-082D3F93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5DE19-8DB0-D213-3B21-CDA90EC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AC14-BF88-78E4-8514-1F0BDB1B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C3AA0-7C9E-A976-F0C7-7BDFBB04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35500-6881-BB63-FFD5-A35636BE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45E74-D523-21BC-D737-4F5E5AC3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CD84D-0823-A0AF-E98D-1978700B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FF2FF-075C-8805-A4AC-81ABD16E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9D675-BE73-CC18-A89D-4193E34E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4E54A-B776-C590-303D-7A0F12D1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AA509-C16F-6534-5E93-101F4C0D3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79C4-CB1C-420F-B200-D00EEED24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E2DD1-C1B6-0E7F-06EC-3545645C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04E2F-D3A2-790F-A9AC-C4D9C2AD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DCDD-B061-49DD-9BF2-ECBDB1123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2024-03-10T05:56:55Z</dcterms:created>
  <dcterms:modified xsi:type="dcterms:W3CDTF">2024-03-10T05:56:55Z</dcterms:modified>
</cp:coreProperties>
</file>