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F654-58F1-B547-DE9F-6596F5C18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76D058-CBFB-D854-2F01-48ADE4F0F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D0F7F-D946-CC5A-29FC-FF74E9EB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B9FC-4050-24B5-9C4A-3B37ABB4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69CEA-8C70-5A3C-310E-DFC19F4A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A3795-E78B-63F7-CD51-F38B0FE4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406D67-6017-34B4-E017-96C6D897B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E82BE-077C-5B1E-C3DA-8116CDAD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D0856-8864-2EAA-993A-C4FF9ECE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DC594-D94B-4AD5-B990-909AF201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6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5B35B9-FC52-5DC9-669D-5484DD23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7F03A-CC47-7021-D599-BD4DF503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850AA-E149-8D45-6F96-8E2F39BC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E6520-83A5-F78D-21A0-ED15EE28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F0E5C-9E79-8D0E-FC5D-BA050EF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5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0166-8968-6C22-BE30-287F9A3F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BDE43-4986-F5AC-4DCB-ED5EA00F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B3B73-78C4-2D39-A40C-4D09A246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D3735-D411-6205-3D71-0A04E2F8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4CA54-C1D6-B22D-5C8B-1108FE6F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0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952FC-F391-5564-9F43-29A78B2E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5D8EE-50D4-8A9F-97AE-076FACBC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73D8F-F306-FB7A-BEE3-8263841E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FEBE7-9D02-55AE-C233-518D0C14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EA742-7217-806A-A269-32A5AC8B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1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D5E3-D4E1-A6BF-A6FE-9F163255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94640-8A67-1DBF-2C35-6A72BFE9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D81E2-74B2-4207-ADE4-2802B451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A2FFE-D4A7-C83A-99CA-26A5C59D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6D91F-99E3-FBE9-7C5E-C5D0E949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D44FF-9E72-0EA0-14D4-173E90BD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31535-CFB3-6DA1-3308-0CD0F4BA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C9B3D-56F1-1734-3630-65A07B6C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62E07A-DE82-F1A2-3BA5-8251A6CE1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0A8B2A-990F-F7AE-F8D8-6F04B039C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3A920D-4EE7-1A55-FCB2-F7DDD3C6F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AAE88F-048F-4645-FF80-374AB15F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529437-1353-BE0E-1BB6-A128C726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D724E-6557-E72C-49D5-391E274A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3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199E3-E03F-D06C-39CF-E253EA68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723F6E-6E3B-8DD1-AE9D-149C4CED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7F6346-5AF6-D72A-4C2A-37D82DDE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1E83D5-D093-9194-2F73-E22EA0A9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7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8EC74F-F00E-37E0-C1D6-9BE22B10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A38CB3-5390-A1C1-71DA-D64E478E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F2579-3EDD-8C57-7EDC-B0A29484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1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4603-EEEE-A005-B4F4-62A1FACC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744B4-F110-797A-7A0A-56DB4055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EE41E-AA05-EC4A-AE73-C1B23CF8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160B2-0F99-FC9F-ED25-FC1B1A7B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81482-8BD4-C84D-B2C2-9EB6941B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DA818-B690-7BBB-C6B9-D3E5F22C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3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29B2-47CF-6B70-C6CA-F5012608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D21CDB-BD20-C0BF-E7D2-59F08CE49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9D590-D566-71CD-B594-0F73946D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4AD12-FB47-704F-F07B-5D51D5A1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97F70-4507-E977-52B0-78A1C283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1210F-9D71-B368-3857-912DD85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7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3A8B17-3B4D-ED2A-217E-92954D2F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26B54-542E-A74F-07A0-9F5153B7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CAAEE-6125-B335-9549-F58E0960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285F-E31E-4627-870A-A18FCAFBDF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D1380-DD5F-9A3D-D46B-18CF7069F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13159-FC44-490A-EA3E-99185DFF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276D2-4A52-4AA0-B049-C3D7345FF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7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690" name="Picture 2" descr="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715" name="Picture 3" descr="6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2024-03-10T05:57:16Z</dcterms:created>
  <dcterms:modified xsi:type="dcterms:W3CDTF">2024-03-10T05:57:17Z</dcterms:modified>
</cp:coreProperties>
</file>