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E0476-D2CC-5693-B906-B9635C72D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69E594-B6FB-825D-8E04-639C39A0E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692CA-58E7-050E-462C-FD579A6F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7428-93A1-4958-BB02-7785E520D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5E3A4-33AC-8631-4E7F-98948CBA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DBBD8-9C2D-A199-99D9-BB09DC23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2712-0081-449C-82B0-702DAE962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11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6DC22-8B88-52AB-FE99-40A29B6AD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97E8DF-7012-B5C6-D653-EEC63657F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C7B65-1300-7D15-8910-FDDCBEB7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7428-93A1-4958-BB02-7785E520D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579C0-3E0D-505E-7A1C-18F0050B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1E1314-9572-A3A2-893D-85CD1695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2712-0081-449C-82B0-702DAE962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0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947754-0B56-37CF-5EB2-F82A7029F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CF6F75-E409-7D0E-AC8F-3EF1C0DE5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A9C7E9-5C71-7C54-EF20-4D61F58E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7428-93A1-4958-BB02-7785E520D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130BF-77FE-5161-390E-82B100B0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EB887-A90A-83E7-84E8-D82BE358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2712-0081-449C-82B0-702DAE962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08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327A5-C626-2F12-58B4-672595EF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562BD-3C94-DD8C-702D-E787DBB9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9F6E1-263A-296C-6BEF-6293EB4E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7428-93A1-4958-BB02-7785E520D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0C705-D1FA-05CA-BE9B-824A851A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1D09A-25CA-98BA-D015-06B9E6E3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2712-0081-449C-82B0-702DAE962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3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3A4D2-2097-64A2-4DA8-854D58D9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F49ADA-A22A-5835-183B-0C51E27F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1C93E-42E2-2306-09F4-BE104C46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7428-93A1-4958-BB02-7785E520D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42E90-7945-E872-EDF7-8E5C9F19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EB756C-711A-EDF1-3BA1-FEC568AA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2712-0081-449C-82B0-702DAE962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45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DD43D-34A3-72F9-B1F2-6C93EDB8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D120F-26BD-081F-2790-23FD0A7B7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D5D031-D0CC-6D3C-9C66-86A2DEC9D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1AA682-5BED-7DA5-1355-AF0C5CF3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7428-93A1-4958-BB02-7785E520D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5A7347-5F35-B732-33EB-5DAAF5CB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2E641-02F6-E1CA-0C68-5E2851AB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2712-0081-449C-82B0-702DAE962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93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A2197-F492-ADD2-3170-52F9ACB5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B05CD6-E7D7-926B-04B8-5DD2268C2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6E5ECD-4767-7F34-6009-3E239E52A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F98BC8-A553-6EC1-B2E1-65BA45915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4BFAC0-83F7-1CA0-1074-3DCEC1A35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B70E0B-DA3F-42DE-6721-23A3E873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7428-93A1-4958-BB02-7785E520D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04DEB0-894D-C8AE-247F-D024E204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F4F056-8351-A57D-D7E6-E36F385F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2712-0081-449C-82B0-702DAE962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66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6A82F-56C0-37E3-A012-A0A7D780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33AA91-E006-11D7-5530-EC2585CB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7428-93A1-4958-BB02-7785E520D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43BC48-660A-0B59-CD60-9D790322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6B82E5-F148-B729-D10C-8C56793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2712-0081-449C-82B0-702DAE962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08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78F4E6-E99F-EDB2-852B-2F31D0CC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7428-93A1-4958-BB02-7785E520D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3F02F5-A9D7-74B3-0B08-CBD70A8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A8E587-D236-AE39-AC6D-490C7BC4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2712-0081-449C-82B0-702DAE962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39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F4653-34DB-285C-116C-1E6C3947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77869-F306-EB69-9A8F-3D714F5AD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382902-ED27-FACC-186C-F3FAAEC72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975D3A-8470-3143-B708-26AA58F6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7428-93A1-4958-BB02-7785E520D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50943-4658-9824-4C76-6C13D5F1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B07629-BC73-611C-4D99-739AEA01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2712-0081-449C-82B0-702DAE962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11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A80E1-8D34-FDA0-9AA9-465AC412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9F92B2-816B-AC1E-80C0-9311B6A2D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0425AD-DA3D-84F4-7DFC-5E56F2C19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94F5CD-476B-FB59-2EDC-4F77A379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7428-93A1-4958-BB02-7785E520D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A63325-4165-1A1C-65AD-AD2E5EFC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50A073-E8FD-64A0-93EE-F4538765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2712-0081-449C-82B0-702DAE962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5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F39468-4763-4E0A-9C97-F10781567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E7B707-72A0-4E70-8A92-0197CEE76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BA0B1-0328-DFF9-02B5-4B942FC53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7428-93A1-4958-BB02-7785E520D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02BB-1E20-F65F-717A-F159C0793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0DA6B-8B51-090D-39E8-7E323E143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52712-0081-449C-82B0-702DAE962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48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738" name="Picture 2" descr="6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2024-03-10T05:57:38Z</dcterms:created>
  <dcterms:modified xsi:type="dcterms:W3CDTF">2024-03-10T05:57:38Z</dcterms:modified>
</cp:coreProperties>
</file>