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D78F0-029C-0629-0CF9-4C250F4B7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3EC825-883A-578A-CC1D-C68713791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D5B52-3211-F047-46E4-24564E0E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693-36C1-4AFC-98DB-A7466A32F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8FFF1-62EC-765F-3AAA-CC7C5D21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0196A-8B15-B4B5-E5E7-8AFE0028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5776-DFCB-4824-B2CF-49143300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2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78021-89F6-A860-F8CE-89911E12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98815-F444-A813-71F1-74DE732DD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AC0F6-EF55-5BD8-517A-30DD3FB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693-36C1-4AFC-98DB-A7466A32F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C53A8-AB00-0A22-7AED-1CE07E25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CDB04-3E87-6A6F-4318-5199074A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5776-DFCB-4824-B2CF-49143300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7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F9DC82-CE89-7259-A980-615957188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69047-2440-EC4E-4F30-1017500DF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38D17-FEFB-25F6-9BDB-00B3D84C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693-36C1-4AFC-98DB-A7466A32F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F8C4-9DB9-2320-E0BF-45DF8E4B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49055-B04F-BED0-3F7E-4F6AF0B7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5776-DFCB-4824-B2CF-49143300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9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03819-DA2B-05D6-AB69-059B30CB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1D290-B0FE-6FF9-26E3-E0DF5241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7713F-29E3-BD56-08BB-4618CBBF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693-36C1-4AFC-98DB-A7466A32F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C58C6-1256-FA14-3294-16D102AF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A97EB-7508-8795-BFB6-5FBF6E7A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5776-DFCB-4824-B2CF-49143300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E0FA8-0C7D-F6CE-1AA2-2EC7A680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A97BD-D74A-6B81-8D7C-DCB2DEE0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77E28-1371-A501-D68A-FF5FD0DE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693-36C1-4AFC-98DB-A7466A32F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1644E-B62C-C08B-C3DA-62470687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8DE45-D3DF-93AF-B43C-47E0081E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5776-DFCB-4824-B2CF-49143300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5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39B9F-ED3D-E907-9CC2-3B65C42E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2B0AC-94EF-0006-01E8-0FDB9B94A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150D5-6A76-1469-05B0-724BD550F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7EB7CF-87C9-B9D1-D1B7-32A68C65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693-36C1-4AFC-98DB-A7466A32F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61C58-A6D2-9E0E-9794-E7AA5C24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EB4E0-92B3-3283-6538-18DA467C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5776-DFCB-4824-B2CF-49143300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7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00D96-FF46-9807-F79E-10462E2B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69C5F-933C-7BA6-F97D-FAA62E68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3124D-B850-DCF2-D2CD-D57AF48C0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4E2EB-BECE-E578-472F-DBECA9097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86BFA4-040A-AF29-C93D-689BC485C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46FCA8-38B0-A9FE-C797-078179C4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693-36C1-4AFC-98DB-A7466A32F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FA2CCD-E12E-FE47-6CC5-BC86F947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303BE1-BA52-2167-88DF-5C838717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5776-DFCB-4824-B2CF-49143300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8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974FD-2F9E-DD4B-01F8-0A748BCB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54B3BB-4617-C1B8-BB54-88DBA14E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693-36C1-4AFC-98DB-A7466A32F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13EF9B-444E-975C-E736-FAF9A019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E04425-A3E1-62FC-FD37-3D4D1CE0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5776-DFCB-4824-B2CF-49143300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5C4B11-969A-9A62-1B96-9D07EDD6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693-36C1-4AFC-98DB-A7466A32F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187B6C-68AB-6BE1-A516-44079609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A881EA-EBA4-5859-A16B-53C847D2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5776-DFCB-4824-B2CF-49143300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9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3C047-5170-07BC-E79C-4FD0818D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B6B09-52C3-F1C6-2D23-39CDBF6F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CC94A2-41CB-3971-E369-BE275C5CA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2245D-AF76-3B38-14BA-7C27C7C6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693-36C1-4AFC-98DB-A7466A32F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9F429-E894-6B4C-6713-FE0C2BA2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DC34A4-44E1-E0EE-CDCF-FA0B1DF5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5776-DFCB-4824-B2CF-49143300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9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216F2-A3DE-1568-84EE-B1A2B25C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C42344-DAA8-A3AD-807F-6A5F54F15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D4D124-1EE4-75A1-DDD4-0BE71D700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601C1-C54E-BDA7-8AD9-91E02624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693-36C1-4AFC-98DB-A7466A32F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F468C4-F192-5E4B-7D21-DF6BC7B6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4E36E-0595-1B73-886F-7D5C0B43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5776-DFCB-4824-B2CF-49143300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6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94E318-20FB-5A4E-8C33-AD997DA7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45FDC6-22D0-BEBD-9A7B-4C8A37A4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12C7C-1C3A-7FB4-3C66-2AAB71446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F693-36C1-4AFC-98DB-A7466A32F4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8DD7-048E-1309-8173-E6CFF12A0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DCE1E-4D4A-232F-E26C-9D615225B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5776-DFCB-4824-B2CF-49143300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5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786" name="Picture 2" descr="6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2024-03-10T05:57:49Z</dcterms:created>
  <dcterms:modified xsi:type="dcterms:W3CDTF">2024-03-10T05:57:49Z</dcterms:modified>
</cp:coreProperties>
</file>