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4561-858D-98C1-E427-2A2B8EEB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0786C8-2C8A-315E-246A-3CF6B220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D31D1-64BA-0BD1-8CF3-4494DE66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B22D-2436-4B1F-A6E3-FCB6D45D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F0A72-8246-292E-9AE8-1E346A49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0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A1F9-5796-9BE3-F8D2-25781E1E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FF733-379B-0BEB-4193-22A5479F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386F5-F989-6FE7-7767-F0FEA348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6816A-1069-1285-8256-E667D041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20B9-8ED6-8633-F463-28B2FF2D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6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D6F7C-1B6D-A8DF-C617-556634072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C598A-9F32-A0E2-20F8-17FF85D8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3708E-6C62-FFD9-8699-2279042D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00CD3-EA52-D7E7-0285-6B77C78D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D7FF2-120C-BD96-887C-4DC9A926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968B-658A-D43D-598D-A5BC676E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6C0D7-44FF-DC37-6320-9D5CD110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A83E-923A-10EF-E0F2-6CFB4AC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FD30C-C4CB-4CA6-C89B-5BF6C60A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B76E5-FBC7-4096-67AF-D7F80C7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00A3-1644-13DF-B8A7-556C9BA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9FE33-79EE-DCA3-65BF-BF77674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F94FE-41B6-6031-D9B4-F2780609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4195F-6C39-3D37-DFDA-30CBCFA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65D31-DCBA-AF23-18A2-E8E6A8B2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8A392-13CB-9213-5158-C446F5BA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9A201-7403-90DF-ABE7-2CDD61CDF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E19B4-962E-38D7-5327-CE2AFED8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23D1F-5564-0F11-8F94-A3C40D1F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8F1CD-620F-232A-050B-1314390B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468CF-BB3D-53D3-5A37-068AC5B8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2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5403-E52F-767F-9F2B-5201537C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9D3E8-8DD6-4E02-BF16-FC02F2DB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E209B-CAC5-11BB-34B7-82E7F493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892FD-FEDD-C12C-4991-360C1962E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D34CC7-D40D-D7A1-A822-2C06AA0D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D96DD-0E3C-75D5-8A75-C1BCD96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6949E2-1DE5-3CE4-43FC-092050AA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07FD3B-603A-F058-7251-77817AD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9AC48-1CE6-E3FA-730C-3129644B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DF9EB1-5AB1-8E00-290B-E498CE32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CE538A-4294-07CA-0772-7E508D5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535DE-4FB4-43BA-781F-B52CD632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FD86A-7D6B-BEB6-C831-B12F830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2CB8F0-5B23-20F5-BB1D-D46989BE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3BCAF-DC2B-DF76-A5B1-CE2D98B8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1C7B-1A2E-1E59-4F35-16147DF4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2C810-2F70-02BA-A6E7-1F315B14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F8445-CBD2-D09E-853D-A43C94919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220F7-2524-C237-6613-7FC05B99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6F53A-838D-32D5-7914-03B34E74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F9902-3D2C-C30C-07E2-7F59E284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7E47-1459-92C6-339A-03C10F6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23534-E95C-2EEB-FA14-7774FB5E8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E7607-2B40-DE80-61BB-8831E0A7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CB01B-1DC5-92C1-60A2-C8344103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254DD-B70B-B246-A4C9-E1D452AF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D24C7-B7BD-BFE2-67FD-8471C192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0BE035-63B0-5333-B422-8B22C321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0D58E-48D8-A820-80AF-0137B688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671B9-32BC-9100-06E2-25DC9C8F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95A5-6CF5-404B-9E4F-3B9AB397B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AE1C0-9F14-C56A-4EA5-183C9CDC8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26550-4470-C1A6-6CF1-71301532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8BB8-2F14-48D5-9495-98DA8E1E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8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786" name="Picture 2" descr="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2024-03-10T05:58:00Z</dcterms:created>
  <dcterms:modified xsi:type="dcterms:W3CDTF">2024-03-10T05:58:00Z</dcterms:modified>
</cp:coreProperties>
</file>