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0D958-1F7A-1571-3C52-DD253EB9A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84B85F-7E68-DD7F-DC72-394D66DCD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AE04A-572C-D810-92FC-123503DE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64BB-2DF0-4AB8-94E2-4D7039C04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81A88-B339-4A06-7831-BAAE4E42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8A70B-AD79-CB23-9E5F-4C9B0378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22C0-E39E-4E74-B1A0-2260F30CA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23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7AE6D-B379-9080-C908-00BEC999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D655F6-67E2-63F0-D7AF-90A9A20CC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D5927-7478-B725-FB0A-9A359615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64BB-2DF0-4AB8-94E2-4D7039C04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0BEEB-9A8B-433B-8EA8-B174F5B5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46E71-4181-90A1-9052-38DCC7A9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22C0-E39E-4E74-B1A0-2260F30CA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4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8BE120-F90D-8BD7-00E0-C2CFA0231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DA4C52-056E-603E-5CB5-F7EB4369C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1BBF7-04E3-EDD8-E2ED-2DB503B0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64BB-2DF0-4AB8-94E2-4D7039C04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1308A-5FEA-D999-8879-55986707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62185-B6BD-BC26-20B4-C0A9516C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22C0-E39E-4E74-B1A0-2260F30CA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1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DE731-006C-79A3-FD2D-B009BB39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B4731-AF0A-7096-A193-A652580C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CBD41-BC98-66D5-37E9-005D2E0B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64BB-2DF0-4AB8-94E2-4D7039C04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BCD18-CC06-8811-2D1E-BEF680D2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1BF4E-EA01-E741-47B3-5A472708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22C0-E39E-4E74-B1A0-2260F30CA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6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59CEA-04E6-BC51-4634-6EA57A8C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3636BA-BE7D-CD43-90ED-247FA2BB8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2BF65-6A43-97DC-D598-F77A6C83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64BB-2DF0-4AB8-94E2-4D7039C04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58396-469C-5D8A-EEFF-C0EA1325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497AB-85F2-8ECA-7BF8-5644BE05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22C0-E39E-4E74-B1A0-2260F30CA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7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C0144-5668-8360-FD23-2275CEE2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BB9B6-EFF0-B682-037D-FE74E39F9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2AC5E0-CBC8-6F15-EC82-33B59B1A4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A281B-07DF-FFFA-A8E2-3D0345BB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64BB-2DF0-4AB8-94E2-4D7039C04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8E2B19-F1A7-9B11-17DA-98289259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4C6FB-7C87-0098-2A7C-5DAEEB6F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22C0-E39E-4E74-B1A0-2260F30CA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52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63B72-E40E-2CAF-E212-1184C13D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E76F8-2230-61BF-1149-4075D7128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F404C0-A397-CCAA-8421-7B40AAB6D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8DC1A3-2C26-8B94-C19A-02BD22142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4A823B-046C-68DE-A2BE-3AE8CE50C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B54C34-FDD3-290C-C5BA-7ADE2181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64BB-2DF0-4AB8-94E2-4D7039C04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A0B9AA-5496-7C51-181D-CC920F31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0E5E0A-404B-79B7-E864-BC8A8F8A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22C0-E39E-4E74-B1A0-2260F30CA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83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48A72-8653-0C42-1454-6DBE242B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8BAF03-6615-871A-5D19-7122651C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64BB-2DF0-4AB8-94E2-4D7039C04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1C3537-4E81-1EB7-AF85-C70C4E63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B6E17A-2521-48C4-9823-94A2463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22C0-E39E-4E74-B1A0-2260F30CA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1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77E923-F9BA-A141-4ABB-B57646E0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64BB-2DF0-4AB8-94E2-4D7039C04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187F28-1B75-D2E2-B45D-3ADDD4E3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2E1A48-8838-EC0D-0E17-250B089A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22C0-E39E-4E74-B1A0-2260F30CA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26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08D4F-9097-39E9-4006-0DD6CC49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8B85E-270C-66A8-B56A-5691A5500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204694-854F-2768-DDDE-6E526EEB2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0A632-08D8-E50C-EB6D-DB1AAE26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64BB-2DF0-4AB8-94E2-4D7039C04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094BC1-D51B-CDF8-0640-11630197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CD0F8F-5A0D-2694-4738-4F2C5157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22C0-E39E-4E74-B1A0-2260F30CA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7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1F1C4-0472-43BA-CEEC-70F91F1E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27E095-E761-AA27-76A7-F0971D450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D5CFF8-AE8B-42E2-925C-B9890B89D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FA7E6B-25A1-4E77-2F6D-5CF963EF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64BB-2DF0-4AB8-94E2-4D7039C04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6995D-5B82-F04E-B828-EB97B871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4FFB11-0C0F-DD94-6308-8717AD1F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22C0-E39E-4E74-B1A0-2260F30CA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8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AE1222-FCB6-0BB3-DAAD-9ABA42A0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D2D43-324B-ABD1-CD55-09713626A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2DAA5-9F7B-9445-2E43-2076B0B46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164BB-2DF0-4AB8-94E2-4D7039C046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42A48-3488-BF75-59D5-9369C0B18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FD07C-0AC1-FEB9-7AA2-B7FD14F0A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22C0-E39E-4E74-B1A0-2260F30CA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0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834" name="Picture 2" descr="6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859" name="Picture 3" descr="61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3860" name="Picture 4" descr="617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2024-03-10T05:58:11Z</dcterms:created>
  <dcterms:modified xsi:type="dcterms:W3CDTF">2024-03-10T05:58:11Z</dcterms:modified>
</cp:coreProperties>
</file>