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B6A10-F4B6-1E33-1600-E540E9DDD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DC7F2B-B3DF-C1DB-CBE4-327FD1F09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CEC56-8B11-F2A4-3837-F6C54702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CABA-DD23-4C1A-9C83-06C77ADC0A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8828F-E7A1-FD08-0A8F-737A9A12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8E71B-9B53-3AA8-2B64-8EF31342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97E8-5717-4FAB-A4E9-EFA63948E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6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320D5-86A3-F7F9-7362-A4253F79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3CF02D-AA8F-7631-2105-330F4AB3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7C2AF-E84A-73E0-C1E0-B4A287CF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CABA-DD23-4C1A-9C83-06C77ADC0A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B516B-82FA-B557-9221-4DD85593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88279-563D-7EBC-AE61-5DBA9678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97E8-5717-4FAB-A4E9-EFA63948E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3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DFC3BC-0ED7-3596-E54A-C82D02BB8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FE6676-9F0F-DFC6-5D30-06C9FBFF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1ACD7-3996-5358-B4FD-2A4D7AB2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CABA-DD23-4C1A-9C83-06C77ADC0A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E6D38-2BFC-CB90-1A8E-77D49F12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A50C2-F316-4085-7C9F-DFB338A7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97E8-5717-4FAB-A4E9-EFA63948E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15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50726-C6F2-E495-7333-1515A938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0B8E0-DEDE-F1EA-3E01-AEF458974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B7B1E-47EA-5913-19A0-D19BBDAE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CABA-DD23-4C1A-9C83-06C77ADC0A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90B27-648D-C6AB-A46C-31163AAD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DDD76-1414-1D8E-180E-78C21149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97E8-5717-4FAB-A4E9-EFA63948E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0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4DB9A-2195-3253-0B53-63F32757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71420E-0134-3297-05B3-C69698765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CAE0F-C93D-6225-0590-74D71869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CABA-DD23-4C1A-9C83-06C77ADC0A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4D735-FB6C-B6E3-3014-FA6859FD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4087E-19CB-EE8D-71AE-37E53D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97E8-5717-4FAB-A4E9-EFA63948E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5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F6A94-B74E-6638-8063-683C48AF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3D0F7-D329-59DB-B7B1-872CEC79A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79E667-F79B-3DBA-9A7B-357633034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667FE-317B-D5AB-2604-541FA805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CABA-DD23-4C1A-9C83-06C77ADC0A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F9537-E32E-9F80-5D17-CB3E6B83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CC431-BC5A-2E39-E28D-20C0B73C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97E8-5717-4FAB-A4E9-EFA63948E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5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6C0BE-D41F-C71C-0380-ACBAB576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7A02B-4596-3BE8-338E-669DA742A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B03C7-AF88-5BDD-41F7-D8EF4212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007C7D-001C-B735-7FFE-3D91863F0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2046DC-48E6-1FB5-4BD4-9B2CBE04B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243BC-95F5-240A-55B4-32DC951F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CABA-DD23-4C1A-9C83-06C77ADC0A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17C263-E226-A5AA-C578-FD740244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AD74AE-D6AB-201D-B067-DE5DBF91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97E8-5717-4FAB-A4E9-EFA63948E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1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D0B7B-65AB-39FF-5AB8-3B68ED4F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6DC5B5-823A-A071-6CB3-8D6DA222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CABA-DD23-4C1A-9C83-06C77ADC0A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2D7B0C-AC22-62DB-72BF-6A7EA9A0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20BD3F-4A73-882E-C25C-C116D414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97E8-5717-4FAB-A4E9-EFA63948E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3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B1F018-D08A-F649-B6F9-C4E38A12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CABA-DD23-4C1A-9C83-06C77ADC0A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2B1382-D3E1-AC14-F75A-DE75C8D1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211514-53BC-D117-7DFF-D642C1B0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97E8-5717-4FAB-A4E9-EFA63948E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9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64CB4-4888-BDD7-7F63-D08B5B7C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2656A-1B72-5F02-931C-1158AB75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AEA4F8-947C-49F7-5F44-762CA4D63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AB857-7A7E-CE4F-E5A2-551D256E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CABA-DD23-4C1A-9C83-06C77ADC0A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53F9C-4F80-221C-B4DB-70AC2B1B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ADE31-BC6D-7C0B-AEF1-F68D96D9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97E8-5717-4FAB-A4E9-EFA63948E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5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310E-C7F2-6620-33F1-FECF6691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683AEA-1270-22FA-3F1B-24432E41D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9E398-C9FF-D841-33AE-0771DE42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371D0F-AB29-E70F-716B-C8B04424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CABA-DD23-4C1A-9C83-06C77ADC0A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97738-CD9B-2974-A522-7E80A349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1E3904-279A-9F24-6A1F-3A59A288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97E8-5717-4FAB-A4E9-EFA63948E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C0B941-D628-223B-D332-17E9CC47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EE961-AE73-2024-F731-A5F0DCCB3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E7AE3-E4EB-F940-4B3F-978E2A0B0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CABA-DD23-4C1A-9C83-06C77ADC0A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133C2-BF5F-6DD7-124D-BDE7C964F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C6505-95D9-00FB-6C50-255CF8B61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97E8-5717-4FAB-A4E9-EFA63948E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8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834" name="Picture 2" descr="6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859" name="Picture 3" descr="61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3860" name="Picture 4" descr="617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2024-03-10T05:58:22Z</dcterms:created>
  <dcterms:modified xsi:type="dcterms:W3CDTF">2024-03-10T05:58:22Z</dcterms:modified>
</cp:coreProperties>
</file>