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16C32-4540-22FE-FD4E-740C5EC5E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8E76F-B870-0D9B-8A73-78B38C6E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61F77-500A-1369-BC10-BEC6BD5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C45C4-BB14-69FF-4C3B-0C2BC8E3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323F0-F88C-39ED-905B-85F56B4B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5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EC6F2-5445-8D27-CC9E-38A9AF65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F22D6-55D6-B662-F868-332F4378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F6577-1977-2832-D484-CD67E97F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1C838-0A9D-8C6E-B777-FB13936E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319DE-3DFB-B879-FB7B-4598712E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3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9BA5CF-229A-501E-0198-315DBB184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A0AE8-EA03-723A-389A-928A2596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D09BA-8E19-D7A2-D3EC-6BF5BAF2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27E41-FBFC-A5D2-D947-0F53B845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751DA-36CB-D96D-D92C-45B716B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7B94-78B9-70F6-E514-8A281D83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D52D1-85E7-85DC-DDBB-848A273E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529BC-D5DB-7885-7DBE-358E94FA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DD654-3C9B-EEBD-52CC-4159C0AF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A02F-544A-1856-C95A-6D500453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A03F3-0EEB-A00A-781A-EC793E38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E6712-27C7-EB49-B9E0-DDFC11DE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BED31-82FB-9100-F59A-895FC7A8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5A7FB-18B3-696E-6EDD-AB8758D5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A3898-8947-032F-7F08-916D9168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C87D-8E11-C3CA-CD66-FFD09CEC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604E9-3C1F-BE26-C35C-B11E715AF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3D08A-45B5-0775-098A-A5DCC870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1D949-F982-6F9B-ECD7-E6391E14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3353-D431-4D2F-889A-501CE3EA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E789C-58EF-B8C0-A1DD-4D682FC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192FE-1E3E-C786-B14F-C87EFF22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8B0AA-063F-02FC-F7D0-EEED2BED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DF718-865B-210F-38B7-30A70E00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CF880-3D11-5F44-939D-48E4849A8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DAC5F-669D-1F9A-AE19-95794993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E0F41-81A4-9EE5-8CE1-8998E55B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5DD59-56DB-2315-478A-A9BA0916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2A37B9-7E38-C744-BFF6-16E7D4F1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2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6BF0-7631-8420-B349-8BC31697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74DBA1-188C-05A8-028D-F127E760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DE0B0F-3101-3FAC-5B34-7A78ACC3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BF02A-40D9-AA58-1D38-191CDEE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B65D8-1296-2E0D-FA45-66253E8A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955DB3-A8B9-00B3-E749-E6C4CE0F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7ED11-C5CC-7E2C-1D2A-4AAB5C68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2C15-2EE2-B855-C508-D4D5B893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68984-BBA3-5E17-F542-FF5CD8CF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3F8A9-429A-F145-E556-E816CD61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DB1B4-3F15-B0AB-61DD-BD30EAAD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6F4C7-D03F-8EE5-F313-CEA19050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F5B5D-744B-E24D-12ED-F88A02AF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60B0C-B4E8-9465-49E4-2A1DCCE8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EFFE12-554F-47A7-DC15-1FC1B0E30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687BF-2BD7-DAAB-9471-3413F3A5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BF38A-8CF2-6A26-97AF-5F826738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53997-E4A2-5CB3-82EF-4ECD713B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8E6B5-3CE2-D262-32BF-B3E57C55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F496DF-FE77-9C22-88A9-579D6742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F03A7-54AF-F615-FFCC-3C41C7F1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4BC2D-9266-8611-D2C7-122C21590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759B-3304-47C5-9749-E4035E3B04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CE007-90A7-0EB5-3646-1333F47AF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6D700-99FF-7F63-52D8-B4302D5B5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A412-64A9-458C-B04D-7811C06F2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2" name="Picture 2" descr="6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907" name="Picture 3" descr="6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2024-03-10T05:58:44Z</dcterms:created>
  <dcterms:modified xsi:type="dcterms:W3CDTF">2024-03-10T05:58:44Z</dcterms:modified>
</cp:coreProperties>
</file>