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4F90-3D9A-22ED-CC80-1A5A795F5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26207-EA1B-7901-541D-8B1AA6DCD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29E1A-F830-1B3B-E36C-8DDD596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A7476-AB21-3BE2-FF28-A779BA3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E1F6C-6BB1-AB0C-FB33-CE552D5B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733B-FFB9-DBEB-D0AF-AFB140B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E8F64-17A8-D8EC-1622-998AC885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5155C-0D71-C590-8ECC-8C4DC41D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2B2FA-FA00-2770-C1C5-83EC17D6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5A4E-9E46-D8FB-56D9-5300707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1DB9A8-02D4-5090-819B-BDF5366E7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D5B2-745D-97FC-1A96-09209461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A958E-6355-5E2A-7A13-27530D9A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FE355-CF85-07F2-CD97-FDA66B3B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96E7B-F2DF-9057-0EE0-914F509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5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E0E6D-00E4-0D10-A1E3-E5BD8AB7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F81A9-46E7-C067-5AC5-4E4D0600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91C82-F402-5F3C-0457-7D4B99C7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D85BB-EE00-54A8-F551-5F9A034D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D88CC-EC8E-B514-5391-28C82DF2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664E-932C-A5DF-3711-91544FC8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36CAE-E4E3-CB16-1EAB-097F29A0D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20F5D-ACBC-3102-A6C6-D1CA9051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9BDF9-27AD-6BCB-0A2B-98C9E05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5EFD6-9C5B-423F-0976-38F547AE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77A2-3F31-B754-E7AB-33273ED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9AE0-3810-ABA2-8D89-E0F66EB6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25F55-3878-3177-E68C-74B1A592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F50B-0127-02D7-61E0-474C66F0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30A9A-946C-1015-563A-94A5CE8A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085BC-A5BC-5434-C81A-67F1A24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827B6-237C-1E0C-8483-2F5C695E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36207-AAA0-0C0D-D233-BB71E412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A85EF-F59F-9777-C4B4-163505CA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679C1-F6ED-8845-303C-E617248EA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A2BD3-1C05-504C-88AD-A9BB671DB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29FE6-5798-DF5D-41DC-CAC5B7D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CC677-268A-6E5B-1090-565E8FE3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A7133-46A4-536A-E886-90037C32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43035-37BE-7EC8-E074-90E84F86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6DDBEE-4393-4AF5-5911-ADD5616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9E4871-2E8C-566E-F7BF-63DDEFD3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5AC65-705F-BF62-0BE2-81999BE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0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59B18-3E65-F77F-4208-DD3A07D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8782D-03AD-8CA4-50ED-7E47538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1CF68-038D-1728-DF76-5623E83B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B992-BD05-1C2F-8401-83A88AA1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9BC8B-1218-1C2A-9AD8-5C82DDFC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D5B8F-34D7-6B6A-9501-744BC9AF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FF432-4F9E-1E3F-9700-8B2E2BF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2D564-C19A-8AB7-4AF0-C80B1F3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195A-48D3-042C-FF4B-30B958F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BE52-D429-6B62-0D31-8D2D536B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13C673-649A-8438-C00D-BEBC00DBF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50223-BF62-E4F3-4B62-4CD15528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70F77-B689-B3ED-A2B9-60A3B2CE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EB597-D21D-9812-A2A0-2B921057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41B52-40C1-EEBD-AE4E-CC9FF5F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80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BF03DC-9799-2715-E215-68605839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481EA-EC5A-6D7F-7478-958BF091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D366B-3AAE-B576-0CA6-A12F7F36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757C-F0C0-4F23-94D8-533F71DD63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5F5A5-2FEA-F074-15F5-7F677FA1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FEDF9-23E3-C41F-28F4-BDB2A74C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2098-C3BF-4CCA-A541-E79B2BE8D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6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930" name="Picture 2" descr="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2024-03-10T05:58:55Z</dcterms:created>
  <dcterms:modified xsi:type="dcterms:W3CDTF">2024-03-10T05:58:55Z</dcterms:modified>
</cp:coreProperties>
</file>