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03BDB-460E-3CA0-CA2C-0DBBFA661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5C749-56B3-80BB-D8CE-257F3192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A104F-16CD-A410-7C4A-A569EF41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D25C6-AF1F-7746-F128-B3FC9442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89E8C-E19B-0C25-CAD0-68653783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9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1E5E2-1BF0-0184-AB50-5F48DD0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8C35AE-EDED-4222-ABB6-DF17E7AE0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18EE6-5ACA-14F9-AE37-994E83AC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B64FC-4CFD-845B-550E-29E31B17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C88F7-1B4C-7049-C978-ACC3DFB8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3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D9B4C5-4E29-1F06-8E37-E6A15189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C9F23-6C33-80FB-BB29-F919EA47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7BC13-AEE6-A7A6-1FD3-92F35BE5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6D29D-400D-77CA-11F4-9AB3BDC5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2A070-AAD7-9C9B-9B32-03BEA34F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3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331A-F4A9-BAC6-B027-DCD7A7F9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5F3C4-FFEF-83D4-A022-EEB4F7DD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BE53E-7C82-BBF4-03DB-2963E738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8F2AF-9438-9CEB-80F6-D9E568F8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D0415-94D1-045E-1B77-975D0126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1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E512A-2D38-7637-166D-AB327C68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D1AB05-DDC4-85D3-1134-EB742B32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AFE39-D782-721A-59F1-423D8304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65FA4-3B1F-718A-B88C-B2C3A961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33F47-522B-C11C-BAB7-92AB4F0E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5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BD5E7-70FD-67F5-B7B2-5403EAF2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3183B-91D9-89FE-044A-E356C4B50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94ABF-D4E9-85A1-4D9F-23CD9ABE6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C01D3-525C-29BC-FBAD-D1266EA1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F42723-556F-6B28-DCE3-B0AD5886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10110-3FE6-6E7C-2E53-E4F16568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1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73E46-66D0-ED42-59A0-02CD9C07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DFE51-FA46-CB9F-F8F8-0F99D674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35BA9-2A12-0B5A-2AC9-3FC01A81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869E21-CC92-7116-C205-F66E840BB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EBAEDC-EC7B-E156-DB80-53DF4991A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6B3D6-5C3B-66D9-D7F9-CC2A6B61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0CEA57-2883-44A8-ED74-89188176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C34725-FE19-C3AA-69D8-A5B2A31D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0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1BB40-4C6C-D962-F66B-8809D8A7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C4FF58-98C2-5360-229A-B1C27294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8107C9-4A79-8360-FC5B-1B0E2DCE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4EE85-A458-C114-07E1-E653C880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1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10D697-6FD5-5D70-B238-3E07AB7D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EE76C7-88F6-8F75-8A73-DFA31B60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C43FB-34E3-C7AB-C6C0-2D72D366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2F853-534A-56A0-43F2-BCD996D7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0901F-A757-87F9-7E38-59550AA9E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1C4FD-51ED-7E4B-BEC3-F3C7EAB53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E497A-41BF-99D2-4923-838FA67C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E5CD2-6881-289A-6E50-1F3C6832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7791E-6E6B-6B45-F617-EDA9340D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3AF28-8413-2375-42F6-17C67053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9E9448-743F-EE5C-F2CB-9DAB3C28E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52BE6-5556-4B4D-E38B-CD45C3B71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238D6-E186-1F49-BCA7-471C6FBA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D4575-9BF3-48E2-7D3F-AC4E690B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110AD-8315-25C5-B32B-E047A658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F48A0A-9230-B0DA-7EFD-347480EC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CBAF5-50FF-5FEE-44E6-8301FC4B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1E7B2-7332-9850-64FF-2A776ED6D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7B9F-D805-4023-B766-0405CB992E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8F2D3-36DD-8FA9-A188-813C19248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CCD9C-27C5-9AA3-8DAB-B42A4B0A4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38BD-2403-4504-8E18-7FECDA56ED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9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930" name="Picture 2" descr="6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2024-03-10T05:59:06Z</dcterms:created>
  <dcterms:modified xsi:type="dcterms:W3CDTF">2024-03-10T05:59:06Z</dcterms:modified>
</cp:coreProperties>
</file>