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AABA0-D6DB-0C5D-0549-959CC07DA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197C46-2D75-E108-6527-AC034F098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530F7-406E-592F-E947-2F1EABDD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FF69-5FC4-4F92-B21A-F890B478C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8537F-116E-98A8-DFEF-9A3E2835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4BC10-ECEB-E36C-DFBF-EA5CC9A1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8D4B-1D2B-4102-BBAC-B78C1A2E2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5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F771D-AB1E-0ABA-DB10-F4147EA8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F77C57-A647-30EF-5EF1-E2F70F8F2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643D7-8759-5312-AA39-479F97C9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FF69-5FC4-4F92-B21A-F890B478C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0C06F-4129-4FCD-D269-9C866349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0C517-01A4-AF0E-9219-1AD9580A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8D4B-1D2B-4102-BBAC-B78C1A2E2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19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EEE3E0-D729-4A4F-645D-3C77449BB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690613-5A53-C280-DA25-7C1644FA3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A32D6-3A0B-82E3-1607-9AC5E693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FF69-5FC4-4F92-B21A-F890B478C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F80C0-C515-04B2-89C1-9AF25699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515B4-6C02-938A-80DE-5F1A57C1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8D4B-1D2B-4102-BBAC-B78C1A2E2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11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121B8-B1FF-D489-ADCB-39E5DFA5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27804-5E63-9A9E-C971-A0A6097F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4B7E5-6768-3B34-BFB8-F73DDAF0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FF69-5FC4-4F92-B21A-F890B478C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C99F5-BCCE-A2B3-CF9A-C70A08D9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86845-06DE-2A9F-7739-06A85098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8D4B-1D2B-4102-BBAC-B78C1A2E2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8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7A4C3-2B70-8CA7-2A2E-E20755A2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BB1673-E3AA-333D-F1E1-6DC6E06C8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20B22-CD67-C2CC-B179-56379B30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FF69-5FC4-4F92-B21A-F890B478C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90595-2E82-08CF-5383-2F83044A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F301A-FEE7-80EB-0E1B-69A74FD6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8D4B-1D2B-4102-BBAC-B78C1A2E2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6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B1B7A-869A-A5CB-9D24-03A14D53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5A962-6D5E-A608-E342-14D0877F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6534A8-8A2D-7BB1-0F62-D8727F2AD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0EC142-0EAB-B534-08CF-DA347B0E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FF69-5FC4-4F92-B21A-F890B478C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2E666-F30D-2D1C-C20F-FF9FB64F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475B98-D0BF-0908-BA81-1070E64E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8D4B-1D2B-4102-BBAC-B78C1A2E2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9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A340E-853A-1C32-1B23-D166F733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DD235-BCF3-4AC0-8711-B873B4DF3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D3BCD3-33D5-5C15-EB01-000BA534D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AA3776-C6CB-16E6-3F13-07B7A66EB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E359A8-CAF4-6D3C-1CE8-AF8D11BAD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B3632C-3DF8-7E95-1EBE-B404A316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FF69-5FC4-4F92-B21A-F890B478C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E55B28-5C26-6B09-A416-2BE04806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5755EB-4FEE-31F4-4F6B-E9322836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8D4B-1D2B-4102-BBAC-B78C1A2E2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753A3-FF02-8A08-97C3-88973474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ACC546-4FBC-A8E6-CAC9-2B7EA464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FF69-5FC4-4F92-B21A-F890B478C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EF19CA-0A22-C7D1-9E2A-BC9D5835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C0B4A0-4178-E4C9-3031-5F454FD5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8D4B-1D2B-4102-BBAC-B78C1A2E2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73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624400-A1D5-DDAE-CEB3-517041D5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FF69-5FC4-4F92-B21A-F890B478C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CD1EB1-E5BD-F8C7-F9E0-FBA65AFD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7EC688-3AAB-1982-677B-7903202F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8D4B-1D2B-4102-BBAC-B78C1A2E2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13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EA7B4-E6FB-1A59-BCCC-C87B3E5C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2F2A4-79B4-F901-B676-5506251E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CFC09-C6B3-DD8E-5C37-6E1731319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3C1B93-D69D-C172-FBDD-6A5A952E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FF69-5FC4-4F92-B21A-F890B478C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4854FB-FDAC-EEA0-2939-27844033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799F28-D443-10B3-D8F4-0A7D4CA8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8D4B-1D2B-4102-BBAC-B78C1A2E2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30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014A1-42A7-A1F9-409D-6C1FAB82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297BAC-0BA7-8601-DF3B-E3C45AC94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6B4206-2CAB-5582-05FA-88E266E82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07CE7-2C54-4365-731C-A5A28364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FF69-5FC4-4F92-B21A-F890B478C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546666-F9CB-BF52-1806-2A96D019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C2D2E-75F2-09CD-7EA7-1D28088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8D4B-1D2B-4102-BBAC-B78C1A2E2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63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0C25D1-59F9-938F-4F0A-54063FB3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7C976B-048D-8239-5885-0B33A4355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FEC3C-86FA-E47B-AB54-F87752AD2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FF69-5FC4-4F92-B21A-F890B478CD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BD480-A599-8EC5-E862-F76AD3C0C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BFA25-C2B4-3BEF-ED2C-DA8296647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A8D4B-1D2B-4102-BBAC-B78C1A2E2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8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978" name="Picture 2" descr="6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2024-03-10T05:59:28Z</dcterms:created>
  <dcterms:modified xsi:type="dcterms:W3CDTF">2024-03-10T05:59:28Z</dcterms:modified>
</cp:coreProperties>
</file>