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E74F-0A42-E22A-F332-C80BA9259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EEAE3-6EE7-F248-F345-4E124B4F7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341A0-5C82-47B8-885B-BEC15F59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2FD99-EFA4-D38E-1054-1C4074E1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FEA56-A0F1-258F-DCE0-277E62B1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43CC-7F3A-E42F-60EE-1945FB07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6CEA8-60D6-C2A1-C2DB-AD68D88B6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9DC40-AD03-1612-89CE-87D1513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22BAD-940A-BEB5-F949-25651EFE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7FB9-873B-F273-FB54-17F1F3A4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9D6878-7A73-A73A-49AB-6436EFF6C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45724-134C-2D76-5332-BCDC860D7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BE082-2DAA-3541-48BE-53D2B41A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C91D9-9C04-CBD0-E3E6-E4167C22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6D173-49C6-2AA4-E9A8-558561FD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DBBB3-0310-209D-B8CF-FCE9473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EE789-6B42-331D-3291-2E369C00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13D0B-8B61-E0A0-4EC9-2C99BFE7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6E06-52F6-D474-BD41-B553AB16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8389E-68D6-1FD1-0A29-8ADEA558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4BAB-AB51-41E2-C694-AF6083D9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88A54-6A5D-FDA7-5486-08B762E7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D8B32-09DB-0E02-84FC-FDF13BF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BACDD-A846-CB2C-EBCB-DFBA1665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E023-428C-454E-729C-A58292DF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74EE-29D2-03CC-356C-2656ACEF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3B014-D956-9EFC-3DA0-685003C8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ECD7B-6471-836D-4B18-5685FB5E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A9A71-5A27-5C80-CA78-0EC24551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C6A54-8760-DEE0-FD54-850BDC10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FEAA0-8C79-6978-939D-436488E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7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28151-A15A-154B-A005-67D735EB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7D351-F498-C757-5686-3317D253F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E7990-A4F9-3366-BE62-E8CAE5FE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244BB2-41CF-DC12-D7C5-7981729C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D2DC1-BB2B-D8F6-66AD-45E74AED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44902-016A-ACBB-C497-840D9294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E2A89-DD3A-3B1A-893A-A62DDEA7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1FB4C8-E790-115F-4127-FE2EBBF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2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9EFD-8D10-BC37-8A99-8D6E8EA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CC782-52AA-02E7-59C0-AC8E9284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C0DA8-0805-C961-A237-77CB6908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7BE93-4E19-CF01-4C10-BAA90F9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8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38170-C487-F1CB-BDFD-E03312E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3639E-4D2B-D870-CE93-3B3586E2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0976C-CB97-26D8-DE6A-2DCB7BB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24E7-8638-6A8C-945A-58E39B4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42053-316B-520F-1C96-94D9D84C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ABE7A-511A-4063-8557-8347AFB44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B6B74-4016-50EF-6AEC-6503C9B7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9A250-0530-6BFA-592F-52BE0835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686A5-73E7-ECCF-C4EB-E7289B47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E743-B14C-A006-873A-CE40845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0A863-F6D1-E514-1AA2-A69C396A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4E8E7F-5FB2-EEE6-1336-6396728A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28D2B-4801-A8B5-7987-D6703B5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DD64B-B74D-C048-1DCB-C555C963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330F5-1311-E4C9-8D17-02A9EEF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BBCE1-EB07-DABC-9D49-D40DDF86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A36E8-26A1-8C2B-0E0C-76B4627C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E15F5-21FA-140C-5D6B-E525AC8BA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A7F9-31D1-4C9F-9207-D57F1B8C1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EB246-2C9E-1182-9794-444F6B6D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2637-A006-32A6-FE9F-7D777D30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26ED-18BE-4071-B881-B25E2B8E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026" name="Picture 2" descr="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2024-03-10T05:59:38Z</dcterms:created>
  <dcterms:modified xsi:type="dcterms:W3CDTF">2024-03-10T05:59:38Z</dcterms:modified>
</cp:coreProperties>
</file>