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A1CF1-58EF-2D91-4BAA-D41D8D7E4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6E9507-3092-2B00-F8B6-FF802F752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ED02E-AD14-78E2-E4FF-E9FC47E3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ED79-5BE8-4F9A-A51B-1A6A700A4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983E1-4301-B90A-9A07-E93CFC08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C381C-EB91-C38B-8258-F7BED25D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DD9-1D52-47D1-9E3C-F68115672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81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67C10-C8D2-18AB-3F90-C93F8CAC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22FD1C-C7F8-6EBD-6381-E67BA2218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36362-D4B4-4CCE-8AA6-A609E9D6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ED79-5BE8-4F9A-A51B-1A6A700A4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C54D-F276-72B7-56D0-E9366479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8C21B-D2AB-1ACA-A804-F8D7D733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DD9-1D52-47D1-9E3C-F68115672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9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B32055-734F-ED87-B257-0B63FE5E9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2EF632-1F14-AEAD-B0E5-BF6E463E7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CC07C-138C-2288-E7C3-847C85D3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ED79-5BE8-4F9A-A51B-1A6A700A4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B83F7-8985-676E-638C-E86E24B0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C093E-A7D0-9BBB-0530-CB663FD7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DD9-1D52-47D1-9E3C-F68115672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9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2103-A626-839A-BDDD-4DADDF41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96529-C221-C34A-AA4F-8EECAC69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A7921-D571-9809-C947-CE81FB8B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ED79-5BE8-4F9A-A51B-1A6A700A4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F6BA4-674A-F243-72C6-195926C7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31A39-E0A9-CF66-9A26-871EF1D5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DD9-1D52-47D1-9E3C-F68115672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7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58D90-0040-512D-8417-9C307714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8F383-2227-9F80-E537-B51EF753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29083-FF2D-FD60-2C06-AF5C880A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ED79-5BE8-4F9A-A51B-1A6A700A4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0E3B6-C06B-B4BD-1451-4505BF08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6B6A8-5937-510A-6628-7D35C934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DD9-1D52-47D1-9E3C-F68115672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1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18B8B-23B0-5361-1926-42779EC9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03549-B05E-E109-D5FD-7541BCE12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4FA7F-AF57-7C85-089B-214378E9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46261-C9CC-E1B6-7972-31B5A298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ED79-5BE8-4F9A-A51B-1A6A700A4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CD955-ED7D-5107-CC3C-F1B07887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4E5FA-2878-FB38-3C88-CEFC8015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DD9-1D52-47D1-9E3C-F68115672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6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57E87-01AB-11B7-8B5E-AEF9C80B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123DEC-C11C-18A6-1B6F-86B555289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F9B29B-D0BA-CC1B-E0AF-E89AD96B3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DC6E70-0E2A-7492-0D9F-383FD9C91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E6E918-C43E-F54A-BB5A-FFC2B4AAD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265E1E-A1A0-A183-F590-1C872AA3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ED79-5BE8-4F9A-A51B-1A6A700A4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F94991-24AD-892C-39C5-7F1691CB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F971BE-F514-F6AB-53F4-3F9C42FF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DD9-1D52-47D1-9E3C-F68115672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8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CC53E-F55D-799D-7B67-2A09B351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C6B55D-0476-EAA6-FC11-812423CE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ED79-5BE8-4F9A-A51B-1A6A700A4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B37527-D1F2-97B0-170C-C4E5D35C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91D77-ACA2-CC0B-9D8B-A8A2C07A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DD9-1D52-47D1-9E3C-F68115672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5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6DB452-749E-8F25-F19C-8C207678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ED79-5BE8-4F9A-A51B-1A6A700A4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AD88CD-6C99-35AE-007A-4B55A710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01310C-6EA9-FC2A-7D4C-B5B18A0C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DD9-1D52-47D1-9E3C-F68115672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5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C96E2-43AD-1412-6053-6C926B1D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ADFB1-1306-3FEE-0310-646B9A7F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CF1271-3B37-4813-C195-8C3DC3B08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1D2A61-6389-AE26-6225-4DA5DBB3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ED79-5BE8-4F9A-A51B-1A6A700A4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838051-D80B-B5A8-1C35-E94494AF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3E511-DB34-3173-FA91-4E24F0A4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DD9-1D52-47D1-9E3C-F68115672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8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DA0C5-7F3A-82C6-5FEF-E52A2E6C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C33B57-DB08-367C-0C92-F580A22EC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E5DEE1-542F-D485-2A28-C0CFD9FA5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A8DCB2-4F5B-F4D0-0683-609984D3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ED79-5BE8-4F9A-A51B-1A6A700A4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BE9AC-133C-2D43-289E-9D07D366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832E2B-ED13-A884-E8AA-7A8FD0E0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DD9-1D52-47D1-9E3C-F68115672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2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AD45EE-7EF1-7DC0-B893-2E1D8EEA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F331C-8687-BF38-6560-C47DF4CED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B390D-96B0-5371-809C-01A20CC4B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0ED79-5BE8-4F9A-A51B-1A6A700A4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C9AB9-D73F-6EAE-A460-91B570BCA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CC7B1-98D3-9906-05A4-71AFCFE3D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1DD9-1D52-47D1-9E3C-F68115672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3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026" name="Picture 2" descr="6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2024-03-10T05:59:50Z</dcterms:created>
  <dcterms:modified xsi:type="dcterms:W3CDTF">2024-03-10T05:59:50Z</dcterms:modified>
</cp:coreProperties>
</file>