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6BBB0-7A1A-7471-EAC4-758BFDBE5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719286-75E9-2234-1D20-DD0D470CD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A39FF4-67B4-3B98-1570-A65B9BBC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EC59-F319-4FAE-99E9-4F6EC4CBD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89187-811A-05A7-A67B-B6C9973D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E7BD4-909D-A2EE-C04D-32371545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5278-8A36-4E4E-9890-3A05B9181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85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A418B-F394-5CDE-D915-68DD12C2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B2F774-6CA4-355D-888E-8E10A984A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33D00-7188-5F6F-BAC7-7D1DAC0B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EC59-F319-4FAE-99E9-4F6EC4CBD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E08D5-D3D2-51E3-60D0-A31042A8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72B7E-2662-D6AC-4449-9CEC00C7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5278-8A36-4E4E-9890-3A05B9181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78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7C34AC-88C5-1CB6-6209-1F606DA8D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9AF4F2-57B1-AADB-9208-F28787426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FE9DB-F15A-773F-9D6C-34BEBDC0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EC59-F319-4FAE-99E9-4F6EC4CBD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F9599-13A3-1ACA-0EBC-7A0FEAB6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B5AB8-E10E-6265-DFF1-C7CFAF61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5278-8A36-4E4E-9890-3A05B9181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9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FB457-8844-7D91-3969-07058753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079D2-AB8E-07B3-550D-A68C8F75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106B2E-A8C4-79B0-89C4-E7A3BD89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EC59-F319-4FAE-99E9-4F6EC4CBD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3C754C-A51C-18A3-4825-9BF07393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CB37B-C73A-698D-F3C1-70AB83A1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5278-8A36-4E4E-9890-3A05B9181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78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0571A-8ED3-F333-6C09-1DF141E7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E0963B-761C-4549-93FC-431330C9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260B5-1AFD-2462-2964-2B16A9D6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EC59-F319-4FAE-99E9-4F6EC4CBD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0980EC-BB05-52C6-795F-B6B796C9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80F55-E493-878E-608C-BB7B94D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5278-8A36-4E4E-9890-3A05B9181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74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09B9D-8D3C-F9BE-BC64-90E8360D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EB226-9827-697A-1196-A7AD083B8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FC3DE2-2AB4-6130-C989-639716156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0756BA-C172-3538-E36A-8D1B8D69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EC59-F319-4FAE-99E9-4F6EC4CBD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E15729-5DED-48F3-0205-2ADA9D5A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323F25-F1A6-7A81-E493-502AA640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5278-8A36-4E4E-9890-3A05B9181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98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35319-730F-DAF9-6056-C4564763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4973FA-D92C-EB4A-2640-93DC3CB87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F5B7CA-5BBF-6D40-3DA5-B69A195F0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C8E694-14A8-A5DD-8C31-DF4D4032C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57A6C4-7692-C648-50AC-D4B08460D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1DEFAE-E935-D93E-417E-C42399F6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EC59-F319-4FAE-99E9-4F6EC4CBD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07DB1E-52A5-09F2-CF04-D4298BAC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F95214-4906-F89D-5F14-129A66E9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5278-8A36-4E4E-9890-3A05B9181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0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FFE7F-60DF-B111-CDA8-CB8C7EB1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E75985-9B36-8575-5C91-E1B0BEE1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EC59-F319-4FAE-99E9-4F6EC4CBD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C04E49-FBFA-977A-5F41-51D72438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0C1D-F8EA-27F7-511C-DF63BB86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5278-8A36-4E4E-9890-3A05B9181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59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DEAECE-B107-FE27-E441-34DB61D0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EC59-F319-4FAE-99E9-4F6EC4CBD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49E3F2-6B9A-42B0-7144-16E62E4E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EF66AE-C7EE-33E3-A050-FA18F29C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5278-8A36-4E4E-9890-3A05B9181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92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BF2B5-D875-904F-5ABD-08AFBCF33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D1C5C-92CC-2A6C-BE75-13927C7B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6D66E-E8AA-1F8D-41BB-55F7CBE01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1F40B-89F4-A516-76B2-20510F03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EC59-F319-4FAE-99E9-4F6EC4CBD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5C0EC2-76AE-BCB0-1767-43EFA9B1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A8233D-A52E-A6C7-FDEE-59069F21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5278-8A36-4E4E-9890-3A05B9181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39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01058-3504-DE03-64FD-CFE7B361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B61223-D20A-89FC-3B43-70F9F3C57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47543B-3D1D-D7B3-C667-10EC45BAD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306193-A723-D296-51D9-FC4C2681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EC59-F319-4FAE-99E9-4F6EC4CBD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5BCC5-9A64-6809-4029-9E193444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E48D86-2E31-C3A1-0C56-69586A3E9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5278-8A36-4E4E-9890-3A05B9181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77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3A73EB-B32A-7615-A45E-167DE3C58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D7E7E2-C1B2-461D-BADE-139AFF3D1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05A4B-8009-16FC-BC5A-60ED49A02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AEC59-F319-4FAE-99E9-4F6EC4CBD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FD384-DCA4-DC6C-2AF6-556C08CC4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C3C36-5C3F-6545-BE42-9CE97C076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75278-8A36-4E4E-9890-3A05B9181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6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074" name="Picture 2" descr="6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2024-03-10T06:00:11Z</dcterms:created>
  <dcterms:modified xsi:type="dcterms:W3CDTF">2024-03-10T06:00:11Z</dcterms:modified>
</cp:coreProperties>
</file>